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99" r:id="rId2"/>
    <p:sldId id="322" r:id="rId3"/>
    <p:sldId id="256" r:id="rId4"/>
    <p:sldId id="273" r:id="rId5"/>
    <p:sldId id="272" r:id="rId6"/>
    <p:sldId id="301" r:id="rId7"/>
    <p:sldId id="291" r:id="rId8"/>
    <p:sldId id="316" r:id="rId9"/>
    <p:sldId id="264" r:id="rId10"/>
    <p:sldId id="319" r:id="rId11"/>
    <p:sldId id="332" r:id="rId12"/>
    <p:sldId id="317" r:id="rId13"/>
    <p:sldId id="318" r:id="rId14"/>
    <p:sldId id="271" r:id="rId15"/>
    <p:sldId id="320" r:id="rId16"/>
    <p:sldId id="257" r:id="rId17"/>
    <p:sldId id="266" r:id="rId18"/>
    <p:sldId id="259" r:id="rId19"/>
    <p:sldId id="305" r:id="rId20"/>
    <p:sldId id="306" r:id="rId21"/>
    <p:sldId id="307" r:id="rId22"/>
    <p:sldId id="268" r:id="rId23"/>
    <p:sldId id="284" r:id="rId24"/>
    <p:sldId id="283" r:id="rId25"/>
    <p:sldId id="308" r:id="rId26"/>
    <p:sldId id="289" r:id="rId27"/>
    <p:sldId id="309" r:id="rId28"/>
    <p:sldId id="290" r:id="rId29"/>
    <p:sldId id="275" r:id="rId30"/>
    <p:sldId id="333" r:id="rId31"/>
    <p:sldId id="274" r:id="rId32"/>
    <p:sldId id="258" r:id="rId33"/>
    <p:sldId id="285" r:id="rId34"/>
    <p:sldId id="298" r:id="rId35"/>
    <p:sldId id="279" r:id="rId36"/>
    <p:sldId id="287" r:id="rId37"/>
    <p:sldId id="286" r:id="rId38"/>
    <p:sldId id="281" r:id="rId39"/>
    <p:sldId id="325" r:id="rId40"/>
    <p:sldId id="269" r:id="rId41"/>
    <p:sldId id="312" r:id="rId42"/>
    <p:sldId id="262" r:id="rId43"/>
    <p:sldId id="263" r:id="rId44"/>
    <p:sldId id="267" r:id="rId45"/>
    <p:sldId id="323" r:id="rId46"/>
    <p:sldId id="265" r:id="rId47"/>
    <p:sldId id="324" r:id="rId48"/>
    <p:sldId id="331" r:id="rId49"/>
    <p:sldId id="326" r:id="rId50"/>
    <p:sldId id="330"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02" autoAdjust="0"/>
    <p:restoredTop sz="87902" autoAdjust="0"/>
  </p:normalViewPr>
  <p:slideViewPr>
    <p:cSldViewPr snapToGrid="0">
      <p:cViewPr>
        <p:scale>
          <a:sx n="59" d="100"/>
          <a:sy n="59" d="100"/>
        </p:scale>
        <p:origin x="-59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2016%20writing\2016%20%20&#27668;&#35937;&#31185;&#25216;\filelist_AMA_HRPT_20140716-20140718.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2016%20writing\2016%20%20&#27668;&#35937;&#31185;&#25216;\filelist_AMA_NESDIS_2014-no%20houbu-no7.15-8.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zh-CN"/>
  <c:style val="1"/>
  <c:chart>
    <c:title>
      <c:tx>
        <c:rich>
          <a:bodyPr/>
          <a:lstStyle/>
          <a:p>
            <a:pPr>
              <a:defRPr sz="1000"/>
            </a:pPr>
            <a:r>
              <a:rPr lang="en-US" sz="1800" b="0" dirty="0"/>
              <a:t>20140716-18 </a:t>
            </a:r>
            <a:r>
              <a:rPr lang="en-US" altLang="zh-CN" sz="1800" b="0" dirty="0"/>
              <a:t>RARS</a:t>
            </a:r>
            <a:r>
              <a:rPr lang="en-US" sz="1800" b="0" dirty="0"/>
              <a:t> delay(hour</a:t>
            </a:r>
            <a:r>
              <a:rPr lang="en-US" sz="1800" dirty="0"/>
              <a:t>)</a:t>
            </a:r>
          </a:p>
        </c:rich>
      </c:tx>
      <c:layout>
        <c:manualLayout>
          <c:xMode val="edge"/>
          <c:yMode val="edge"/>
          <c:x val="0.18013491819232919"/>
          <c:y val="8.9442976833609036E-2"/>
        </c:manualLayout>
      </c:layout>
    </c:title>
    <c:plotArea>
      <c:layout>
        <c:manualLayout>
          <c:layoutTarget val="inner"/>
          <c:xMode val="edge"/>
          <c:yMode val="edge"/>
          <c:x val="0.10582064939925384"/>
          <c:y val="0.31590091260225805"/>
          <c:w val="0.85170956612716064"/>
          <c:h val="0.42080290261175451"/>
        </c:manualLayout>
      </c:layout>
      <c:barChart>
        <c:barDir val="col"/>
        <c:grouping val="clustered"/>
        <c:ser>
          <c:idx val="0"/>
          <c:order val="0"/>
          <c:tx>
            <c:strRef>
              <c:f>'filelist_AMA_HRPT_20140716-2014'!$I$1</c:f>
              <c:strCache>
                <c:ptCount val="1"/>
                <c:pt idx="0">
                  <c:v>delay(hour)</c:v>
                </c:pt>
              </c:strCache>
            </c:strRef>
          </c:tx>
          <c:val>
            <c:numRef>
              <c:f>'filelist_AMA_HRPT_20140716-2014'!$I$2:$I$1139</c:f>
              <c:numCache>
                <c:formatCode>General</c:formatCode>
                <c:ptCount val="1138"/>
                <c:pt idx="0">
                  <c:v>0.56277777799999995</c:v>
                </c:pt>
                <c:pt idx="1">
                  <c:v>0.57500000000000018</c:v>
                </c:pt>
                <c:pt idx="2">
                  <c:v>8.4166667000000028E-2</c:v>
                </c:pt>
                <c:pt idx="3">
                  <c:v>0.65722222200000024</c:v>
                </c:pt>
                <c:pt idx="4">
                  <c:v>8.5833333000000026E-2</c:v>
                </c:pt>
                <c:pt idx="5">
                  <c:v>0.27833333300000002</c:v>
                </c:pt>
                <c:pt idx="6">
                  <c:v>0.77500000000000024</c:v>
                </c:pt>
                <c:pt idx="7">
                  <c:v>0.24888888900000006</c:v>
                </c:pt>
                <c:pt idx="8">
                  <c:v>0.79083333300000003</c:v>
                </c:pt>
                <c:pt idx="9">
                  <c:v>0.78944444400000002</c:v>
                </c:pt>
                <c:pt idx="10">
                  <c:v>0.62333333300000004</c:v>
                </c:pt>
                <c:pt idx="11">
                  <c:v>0.85638888899999999</c:v>
                </c:pt>
                <c:pt idx="12">
                  <c:v>0.68861111100000005</c:v>
                </c:pt>
                <c:pt idx="13">
                  <c:v>0.70750000000000002</c:v>
                </c:pt>
                <c:pt idx="14">
                  <c:v>0.75555555600000024</c:v>
                </c:pt>
                <c:pt idx="15">
                  <c:v>1.0744444440000001</c:v>
                </c:pt>
                <c:pt idx="16">
                  <c:v>0.72638888899999998</c:v>
                </c:pt>
                <c:pt idx="17">
                  <c:v>0.57166666700000002</c:v>
                </c:pt>
                <c:pt idx="18">
                  <c:v>0.60777777800000021</c:v>
                </c:pt>
                <c:pt idx="19">
                  <c:v>0.53055555600000004</c:v>
                </c:pt>
                <c:pt idx="20">
                  <c:v>0.67305555600000044</c:v>
                </c:pt>
                <c:pt idx="21">
                  <c:v>0.64027777800000019</c:v>
                </c:pt>
                <c:pt idx="22">
                  <c:v>0.53888888899999998</c:v>
                </c:pt>
                <c:pt idx="23">
                  <c:v>0.72472222200000025</c:v>
                </c:pt>
                <c:pt idx="24">
                  <c:v>0.6588888890000002</c:v>
                </c:pt>
                <c:pt idx="25">
                  <c:v>0.6086111110000002</c:v>
                </c:pt>
                <c:pt idx="26">
                  <c:v>0.63861111100000023</c:v>
                </c:pt>
                <c:pt idx="27">
                  <c:v>0.77472222200000029</c:v>
                </c:pt>
                <c:pt idx="28">
                  <c:v>0.63972222199999995</c:v>
                </c:pt>
                <c:pt idx="29">
                  <c:v>0.51277777800000002</c:v>
                </c:pt>
                <c:pt idx="30">
                  <c:v>0.85666666700000005</c:v>
                </c:pt>
                <c:pt idx="31">
                  <c:v>0.25777777800000001</c:v>
                </c:pt>
                <c:pt idx="32">
                  <c:v>0.90749999999999997</c:v>
                </c:pt>
                <c:pt idx="33">
                  <c:v>0.70583333299999995</c:v>
                </c:pt>
                <c:pt idx="34">
                  <c:v>0.17861111099999999</c:v>
                </c:pt>
                <c:pt idx="35">
                  <c:v>0.483055556</c:v>
                </c:pt>
                <c:pt idx="36">
                  <c:v>6.25E-2</c:v>
                </c:pt>
                <c:pt idx="37">
                  <c:v>0.6058333330000002</c:v>
                </c:pt>
                <c:pt idx="38">
                  <c:v>0.2169444440000001</c:v>
                </c:pt>
                <c:pt idx="39">
                  <c:v>0.94277777800000018</c:v>
                </c:pt>
                <c:pt idx="40">
                  <c:v>0.67194444400000042</c:v>
                </c:pt>
                <c:pt idx="41">
                  <c:v>0.18055555600000001</c:v>
                </c:pt>
                <c:pt idx="42">
                  <c:v>0.55611111099999999</c:v>
                </c:pt>
                <c:pt idx="43">
                  <c:v>0.6588888890000002</c:v>
                </c:pt>
                <c:pt idx="44">
                  <c:v>0.65555555600000026</c:v>
                </c:pt>
                <c:pt idx="45">
                  <c:v>0.50555555600000002</c:v>
                </c:pt>
                <c:pt idx="46">
                  <c:v>0.55583333300000004</c:v>
                </c:pt>
                <c:pt idx="47">
                  <c:v>0.739166667</c:v>
                </c:pt>
                <c:pt idx="48">
                  <c:v>0.57250000000000001</c:v>
                </c:pt>
                <c:pt idx="49">
                  <c:v>0.77250000000000019</c:v>
                </c:pt>
                <c:pt idx="50">
                  <c:v>0.70888888900000002</c:v>
                </c:pt>
                <c:pt idx="51">
                  <c:v>1.0561111110000001</c:v>
                </c:pt>
                <c:pt idx="52">
                  <c:v>0.254722222</c:v>
                </c:pt>
                <c:pt idx="53">
                  <c:v>0.52861111100000002</c:v>
                </c:pt>
                <c:pt idx="54">
                  <c:v>0.1</c:v>
                </c:pt>
                <c:pt idx="55">
                  <c:v>0.17722222200000001</c:v>
                </c:pt>
                <c:pt idx="56">
                  <c:v>0.87305555599999995</c:v>
                </c:pt>
                <c:pt idx="57">
                  <c:v>0.24805555600000001</c:v>
                </c:pt>
                <c:pt idx="58">
                  <c:v>0.54111111099999998</c:v>
                </c:pt>
                <c:pt idx="59">
                  <c:v>0.69027777800000001</c:v>
                </c:pt>
                <c:pt idx="60">
                  <c:v>0.80833333299999999</c:v>
                </c:pt>
                <c:pt idx="61">
                  <c:v>0.199722222</c:v>
                </c:pt>
                <c:pt idx="62">
                  <c:v>0.90583333300000002</c:v>
                </c:pt>
                <c:pt idx="63">
                  <c:v>0.578333333</c:v>
                </c:pt>
                <c:pt idx="64">
                  <c:v>0.69055555599999996</c:v>
                </c:pt>
                <c:pt idx="65">
                  <c:v>0.255</c:v>
                </c:pt>
                <c:pt idx="66">
                  <c:v>0.17194444400000011</c:v>
                </c:pt>
                <c:pt idx="67">
                  <c:v>0.57277777800000018</c:v>
                </c:pt>
                <c:pt idx="68">
                  <c:v>0.67277777800000038</c:v>
                </c:pt>
                <c:pt idx="69">
                  <c:v>0.70611111100000001</c:v>
                </c:pt>
                <c:pt idx="70">
                  <c:v>0.24666666700000001</c:v>
                </c:pt>
                <c:pt idx="71">
                  <c:v>0.60611111100000004</c:v>
                </c:pt>
                <c:pt idx="72">
                  <c:v>0.60666666700000005</c:v>
                </c:pt>
                <c:pt idx="73">
                  <c:v>0.14000000000000001</c:v>
                </c:pt>
                <c:pt idx="74">
                  <c:v>0.62333333300000004</c:v>
                </c:pt>
                <c:pt idx="75">
                  <c:v>0.82472222200000023</c:v>
                </c:pt>
                <c:pt idx="76">
                  <c:v>0.6552777780000002</c:v>
                </c:pt>
                <c:pt idx="77">
                  <c:v>0.72388888900000004</c:v>
                </c:pt>
                <c:pt idx="78">
                  <c:v>0.16861111100000001</c:v>
                </c:pt>
                <c:pt idx="79">
                  <c:v>0.67250000000000021</c:v>
                </c:pt>
                <c:pt idx="80">
                  <c:v>0.21222222199999999</c:v>
                </c:pt>
                <c:pt idx="81">
                  <c:v>0.53861111100000003</c:v>
                </c:pt>
                <c:pt idx="82">
                  <c:v>0.65583333300000024</c:v>
                </c:pt>
                <c:pt idx="83">
                  <c:v>0.62388888899999995</c:v>
                </c:pt>
                <c:pt idx="84">
                  <c:v>0.95972222200000024</c:v>
                </c:pt>
                <c:pt idx="85">
                  <c:v>0.73972222200000026</c:v>
                </c:pt>
                <c:pt idx="86">
                  <c:v>0.63861111100000023</c:v>
                </c:pt>
                <c:pt idx="87">
                  <c:v>0.14138888899999999</c:v>
                </c:pt>
                <c:pt idx="88">
                  <c:v>9.8333333000000023E-2</c:v>
                </c:pt>
                <c:pt idx="89">
                  <c:v>1.1391666669999998</c:v>
                </c:pt>
                <c:pt idx="90">
                  <c:v>0.62277777800000023</c:v>
                </c:pt>
                <c:pt idx="91">
                  <c:v>0.83944444400000018</c:v>
                </c:pt>
                <c:pt idx="92">
                  <c:v>0.15527777800000001</c:v>
                </c:pt>
                <c:pt idx="93">
                  <c:v>0.62222222199999999</c:v>
                </c:pt>
                <c:pt idx="94">
                  <c:v>0.15111111099999999</c:v>
                </c:pt>
                <c:pt idx="95">
                  <c:v>8.6666667000000031E-2</c:v>
                </c:pt>
                <c:pt idx="96">
                  <c:v>0.63916666700000002</c:v>
                </c:pt>
                <c:pt idx="97">
                  <c:v>0.15833333300000008</c:v>
                </c:pt>
                <c:pt idx="98">
                  <c:v>0.6058333330000002</c:v>
                </c:pt>
                <c:pt idx="99">
                  <c:v>0.53944444400000002</c:v>
                </c:pt>
                <c:pt idx="100">
                  <c:v>0.10666666700000005</c:v>
                </c:pt>
                <c:pt idx="101">
                  <c:v>0.80722222200000004</c:v>
                </c:pt>
                <c:pt idx="102">
                  <c:v>0.27722222200000002</c:v>
                </c:pt>
                <c:pt idx="103">
                  <c:v>0.75638888900000001</c:v>
                </c:pt>
                <c:pt idx="104">
                  <c:v>0.87333333300000004</c:v>
                </c:pt>
                <c:pt idx="105">
                  <c:v>0.75749999999999995</c:v>
                </c:pt>
                <c:pt idx="106">
                  <c:v>0.92277777800000005</c:v>
                </c:pt>
                <c:pt idx="107">
                  <c:v>0.77416666700000003</c:v>
                </c:pt>
                <c:pt idx="108">
                  <c:v>0.75555555600000024</c:v>
                </c:pt>
                <c:pt idx="109">
                  <c:v>0.67805555600000045</c:v>
                </c:pt>
                <c:pt idx="110">
                  <c:v>0.58861111099999996</c:v>
                </c:pt>
                <c:pt idx="111">
                  <c:v>0.69055555599999996</c:v>
                </c:pt>
                <c:pt idx="112">
                  <c:v>0.6638888890000002</c:v>
                </c:pt>
                <c:pt idx="113">
                  <c:v>0.12055555599999999</c:v>
                </c:pt>
                <c:pt idx="114">
                  <c:v>1.3074999999999997</c:v>
                </c:pt>
                <c:pt idx="115">
                  <c:v>0.82555555599999997</c:v>
                </c:pt>
                <c:pt idx="116">
                  <c:v>0.65611111100000019</c:v>
                </c:pt>
                <c:pt idx="117">
                  <c:v>0.89305555599999997</c:v>
                </c:pt>
                <c:pt idx="118">
                  <c:v>0.67388888900000021</c:v>
                </c:pt>
                <c:pt idx="119">
                  <c:v>0.16</c:v>
                </c:pt>
                <c:pt idx="120">
                  <c:v>0.77333333300000018</c:v>
                </c:pt>
                <c:pt idx="121">
                  <c:v>0.97305555600000027</c:v>
                </c:pt>
                <c:pt idx="122">
                  <c:v>0.5838888889999998</c:v>
                </c:pt>
                <c:pt idx="123">
                  <c:v>0.69722222199999973</c:v>
                </c:pt>
                <c:pt idx="124">
                  <c:v>0.87333333300000004</c:v>
                </c:pt>
                <c:pt idx="125">
                  <c:v>0.30916666700000023</c:v>
                </c:pt>
                <c:pt idx="126">
                  <c:v>0.57277777800000018</c:v>
                </c:pt>
                <c:pt idx="127">
                  <c:v>0.72416666699999999</c:v>
                </c:pt>
                <c:pt idx="128">
                  <c:v>0.70694444400000023</c:v>
                </c:pt>
                <c:pt idx="129">
                  <c:v>0.14333333300000006</c:v>
                </c:pt>
                <c:pt idx="130">
                  <c:v>0.92638888899999983</c:v>
                </c:pt>
                <c:pt idx="131">
                  <c:v>0.54805555600000022</c:v>
                </c:pt>
                <c:pt idx="132">
                  <c:v>0.27583333300000001</c:v>
                </c:pt>
                <c:pt idx="133">
                  <c:v>0.65055555600000026</c:v>
                </c:pt>
                <c:pt idx="134">
                  <c:v>0.22194444400000007</c:v>
                </c:pt>
                <c:pt idx="135">
                  <c:v>0.67444444400000025</c:v>
                </c:pt>
                <c:pt idx="136">
                  <c:v>0.14444444400000012</c:v>
                </c:pt>
                <c:pt idx="137">
                  <c:v>0.87472222200000038</c:v>
                </c:pt>
                <c:pt idx="138">
                  <c:v>0.164722222</c:v>
                </c:pt>
                <c:pt idx="139">
                  <c:v>0.8594444440000002</c:v>
                </c:pt>
                <c:pt idx="140">
                  <c:v>0.11416666700000003</c:v>
                </c:pt>
                <c:pt idx="141">
                  <c:v>0.57444444400000005</c:v>
                </c:pt>
                <c:pt idx="142">
                  <c:v>0.10805555600000002</c:v>
                </c:pt>
                <c:pt idx="143">
                  <c:v>0.83222222199999996</c:v>
                </c:pt>
                <c:pt idx="144">
                  <c:v>0.990555556</c:v>
                </c:pt>
                <c:pt idx="145">
                  <c:v>0.229722222</c:v>
                </c:pt>
                <c:pt idx="146">
                  <c:v>0.60694444400000025</c:v>
                </c:pt>
                <c:pt idx="147">
                  <c:v>0.15638888900000006</c:v>
                </c:pt>
                <c:pt idx="148">
                  <c:v>0.57944444399999995</c:v>
                </c:pt>
                <c:pt idx="149">
                  <c:v>0.20083333300000006</c:v>
                </c:pt>
                <c:pt idx="150">
                  <c:v>0.70638888899999996</c:v>
                </c:pt>
                <c:pt idx="151">
                  <c:v>0.70555555599999997</c:v>
                </c:pt>
                <c:pt idx="152">
                  <c:v>0.52249999999999996</c:v>
                </c:pt>
                <c:pt idx="153">
                  <c:v>0.6569444440000004</c:v>
                </c:pt>
                <c:pt idx="154">
                  <c:v>0.48944444400000009</c:v>
                </c:pt>
                <c:pt idx="155">
                  <c:v>0.85777777800000021</c:v>
                </c:pt>
                <c:pt idx="156">
                  <c:v>0.17083333300000006</c:v>
                </c:pt>
                <c:pt idx="157">
                  <c:v>0.79</c:v>
                </c:pt>
                <c:pt idx="158">
                  <c:v>0.6602777780000002</c:v>
                </c:pt>
                <c:pt idx="159">
                  <c:v>0.74472222200000038</c:v>
                </c:pt>
                <c:pt idx="160">
                  <c:v>0.5575</c:v>
                </c:pt>
                <c:pt idx="161">
                  <c:v>0.11333333299999998</c:v>
                </c:pt>
                <c:pt idx="162">
                  <c:v>0.52194444399999995</c:v>
                </c:pt>
                <c:pt idx="163">
                  <c:v>0.47472222200000008</c:v>
                </c:pt>
                <c:pt idx="164">
                  <c:v>0.72611111100000003</c:v>
                </c:pt>
                <c:pt idx="165">
                  <c:v>0.15638888900000006</c:v>
                </c:pt>
                <c:pt idx="166">
                  <c:v>0.72555555599999999</c:v>
                </c:pt>
                <c:pt idx="167">
                  <c:v>0.60777777800000021</c:v>
                </c:pt>
                <c:pt idx="168">
                  <c:v>0.6058333330000002</c:v>
                </c:pt>
                <c:pt idx="169">
                  <c:v>0.79305555599999999</c:v>
                </c:pt>
                <c:pt idx="170">
                  <c:v>0.70722222199999996</c:v>
                </c:pt>
                <c:pt idx="171">
                  <c:v>0.69222222200000005</c:v>
                </c:pt>
                <c:pt idx="172">
                  <c:v>0.252222222</c:v>
                </c:pt>
                <c:pt idx="173">
                  <c:v>0.84027777800000003</c:v>
                </c:pt>
                <c:pt idx="174">
                  <c:v>0.69027777800000001</c:v>
                </c:pt>
                <c:pt idx="175">
                  <c:v>0.55722222200000004</c:v>
                </c:pt>
                <c:pt idx="176">
                  <c:v>0.67277777800000038</c:v>
                </c:pt>
                <c:pt idx="177">
                  <c:v>0.59722222199999975</c:v>
                </c:pt>
                <c:pt idx="178">
                  <c:v>0.6733333330000002</c:v>
                </c:pt>
                <c:pt idx="179">
                  <c:v>0.66222222200000025</c:v>
                </c:pt>
                <c:pt idx="180">
                  <c:v>0.54194444400000019</c:v>
                </c:pt>
                <c:pt idx="181">
                  <c:v>0.55916666699999973</c:v>
                </c:pt>
                <c:pt idx="182">
                  <c:v>0.70972222200000024</c:v>
                </c:pt>
                <c:pt idx="183">
                  <c:v>0.63944444400000022</c:v>
                </c:pt>
                <c:pt idx="184">
                  <c:v>0.60666666700000005</c:v>
                </c:pt>
                <c:pt idx="185">
                  <c:v>0.67305555600000044</c:v>
                </c:pt>
                <c:pt idx="186">
                  <c:v>0.67250000000000021</c:v>
                </c:pt>
                <c:pt idx="187">
                  <c:v>0.505</c:v>
                </c:pt>
                <c:pt idx="188">
                  <c:v>0.6783333330000002</c:v>
                </c:pt>
                <c:pt idx="189">
                  <c:v>0.60527777800000004</c:v>
                </c:pt>
                <c:pt idx="190">
                  <c:v>0.17722222200000001</c:v>
                </c:pt>
                <c:pt idx="191">
                  <c:v>0.74027777800000005</c:v>
                </c:pt>
                <c:pt idx="192">
                  <c:v>0.221111111</c:v>
                </c:pt>
                <c:pt idx="193">
                  <c:v>1.0394444439999995</c:v>
                </c:pt>
                <c:pt idx="194">
                  <c:v>0.11944444400000002</c:v>
                </c:pt>
                <c:pt idx="195">
                  <c:v>0.58916666699999976</c:v>
                </c:pt>
                <c:pt idx="196">
                  <c:v>0.65805555600000032</c:v>
                </c:pt>
                <c:pt idx="197">
                  <c:v>0.75527777800000018</c:v>
                </c:pt>
                <c:pt idx="198">
                  <c:v>0.15833333300000008</c:v>
                </c:pt>
                <c:pt idx="199">
                  <c:v>0.54555555600000005</c:v>
                </c:pt>
                <c:pt idx="200">
                  <c:v>0.84000000000000019</c:v>
                </c:pt>
                <c:pt idx="201">
                  <c:v>0.90638888899999981</c:v>
                </c:pt>
                <c:pt idx="202">
                  <c:v>0.95666666700000003</c:v>
                </c:pt>
                <c:pt idx="203">
                  <c:v>0.95777777800000019</c:v>
                </c:pt>
                <c:pt idx="204">
                  <c:v>0.16583333300000005</c:v>
                </c:pt>
                <c:pt idx="205">
                  <c:v>0.58972222200000002</c:v>
                </c:pt>
                <c:pt idx="206">
                  <c:v>0.62333333300000004</c:v>
                </c:pt>
                <c:pt idx="207">
                  <c:v>0.5888888889999998</c:v>
                </c:pt>
                <c:pt idx="208">
                  <c:v>0.72305555600000027</c:v>
                </c:pt>
                <c:pt idx="209">
                  <c:v>0.85777777800000021</c:v>
                </c:pt>
                <c:pt idx="210">
                  <c:v>0.77555555600000026</c:v>
                </c:pt>
                <c:pt idx="211">
                  <c:v>0.21444444400000015</c:v>
                </c:pt>
                <c:pt idx="212">
                  <c:v>0.57361111099999995</c:v>
                </c:pt>
                <c:pt idx="213">
                  <c:v>0.9727777780000002</c:v>
                </c:pt>
                <c:pt idx="214">
                  <c:v>1.022777778</c:v>
                </c:pt>
                <c:pt idx="215">
                  <c:v>0.70611111100000001</c:v>
                </c:pt>
                <c:pt idx="216">
                  <c:v>0.70583333299999995</c:v>
                </c:pt>
                <c:pt idx="217">
                  <c:v>0.14250000000000004</c:v>
                </c:pt>
                <c:pt idx="218">
                  <c:v>0.70611111100000001</c:v>
                </c:pt>
                <c:pt idx="219">
                  <c:v>0.72305555600000027</c:v>
                </c:pt>
                <c:pt idx="220">
                  <c:v>0.74027777800000005</c:v>
                </c:pt>
                <c:pt idx="221">
                  <c:v>0.70638888899999996</c:v>
                </c:pt>
                <c:pt idx="222">
                  <c:v>1.0233333329999996</c:v>
                </c:pt>
                <c:pt idx="223">
                  <c:v>0.69166666700000001</c:v>
                </c:pt>
                <c:pt idx="224">
                  <c:v>0.70583333299999995</c:v>
                </c:pt>
                <c:pt idx="225">
                  <c:v>0.63055555600000024</c:v>
                </c:pt>
                <c:pt idx="226">
                  <c:v>0.741388889</c:v>
                </c:pt>
                <c:pt idx="227">
                  <c:v>0.70666666700000003</c:v>
                </c:pt>
                <c:pt idx="228">
                  <c:v>0.69027777800000001</c:v>
                </c:pt>
                <c:pt idx="229">
                  <c:v>0.70500000000000018</c:v>
                </c:pt>
                <c:pt idx="230">
                  <c:v>0.58972222200000002</c:v>
                </c:pt>
                <c:pt idx="231">
                  <c:v>0.60972222200000026</c:v>
                </c:pt>
                <c:pt idx="232">
                  <c:v>0.57527777800000002</c:v>
                </c:pt>
                <c:pt idx="233">
                  <c:v>0.62277777800000023</c:v>
                </c:pt>
                <c:pt idx="234">
                  <c:v>0.73972222200000026</c:v>
                </c:pt>
                <c:pt idx="235">
                  <c:v>0.13416666699999993</c:v>
                </c:pt>
                <c:pt idx="236">
                  <c:v>0.28527777800000009</c:v>
                </c:pt>
                <c:pt idx="237">
                  <c:v>1.1411111110000001</c:v>
                </c:pt>
                <c:pt idx="238">
                  <c:v>0.77361111100000024</c:v>
                </c:pt>
                <c:pt idx="239">
                  <c:v>0.741388889</c:v>
                </c:pt>
                <c:pt idx="240">
                  <c:v>0.90944444400000002</c:v>
                </c:pt>
                <c:pt idx="241">
                  <c:v>9.1944444000000028E-2</c:v>
                </c:pt>
                <c:pt idx="242">
                  <c:v>0.65833333300000019</c:v>
                </c:pt>
                <c:pt idx="243">
                  <c:v>0.191111111</c:v>
                </c:pt>
                <c:pt idx="244">
                  <c:v>0.65833333300000019</c:v>
                </c:pt>
                <c:pt idx="245">
                  <c:v>0.10361111100000002</c:v>
                </c:pt>
                <c:pt idx="246">
                  <c:v>0.19500000000000001</c:v>
                </c:pt>
                <c:pt idx="247">
                  <c:v>0.210277778</c:v>
                </c:pt>
                <c:pt idx="248">
                  <c:v>0.15583333300000007</c:v>
                </c:pt>
                <c:pt idx="249">
                  <c:v>0.72250000000000003</c:v>
                </c:pt>
                <c:pt idx="250">
                  <c:v>0.55555555599999973</c:v>
                </c:pt>
                <c:pt idx="251">
                  <c:v>0.72194444400000024</c:v>
                </c:pt>
                <c:pt idx="252">
                  <c:v>0.97555555599999999</c:v>
                </c:pt>
                <c:pt idx="253">
                  <c:v>0.175277778</c:v>
                </c:pt>
                <c:pt idx="254">
                  <c:v>0.15194444400000015</c:v>
                </c:pt>
                <c:pt idx="255">
                  <c:v>0.16694444400000011</c:v>
                </c:pt>
                <c:pt idx="256">
                  <c:v>0.6733333330000002</c:v>
                </c:pt>
                <c:pt idx="257">
                  <c:v>0.59805555600000004</c:v>
                </c:pt>
                <c:pt idx="258">
                  <c:v>0.7408333330000002</c:v>
                </c:pt>
                <c:pt idx="259">
                  <c:v>0.80638888899999983</c:v>
                </c:pt>
                <c:pt idx="260">
                  <c:v>0.67305555600000044</c:v>
                </c:pt>
                <c:pt idx="261">
                  <c:v>0.93222222200000004</c:v>
                </c:pt>
                <c:pt idx="262">
                  <c:v>0.77250000000000019</c:v>
                </c:pt>
                <c:pt idx="263">
                  <c:v>0.70611111100000001</c:v>
                </c:pt>
                <c:pt idx="264">
                  <c:v>0.12833333299999999</c:v>
                </c:pt>
                <c:pt idx="265">
                  <c:v>1.4558333329999993</c:v>
                </c:pt>
                <c:pt idx="266">
                  <c:v>0.67416666700000005</c:v>
                </c:pt>
                <c:pt idx="267">
                  <c:v>1.0074999999999996</c:v>
                </c:pt>
                <c:pt idx="268">
                  <c:v>5.7500000000000016E-2</c:v>
                </c:pt>
                <c:pt idx="269">
                  <c:v>0.15722222199999999</c:v>
                </c:pt>
                <c:pt idx="270">
                  <c:v>0.15861111100000005</c:v>
                </c:pt>
                <c:pt idx="271">
                  <c:v>0.62333333300000004</c:v>
                </c:pt>
                <c:pt idx="272">
                  <c:v>0.67194444400000042</c:v>
                </c:pt>
                <c:pt idx="273">
                  <c:v>0.58916666699999976</c:v>
                </c:pt>
                <c:pt idx="274">
                  <c:v>0.16944444400000011</c:v>
                </c:pt>
                <c:pt idx="275">
                  <c:v>0.75666666700000018</c:v>
                </c:pt>
                <c:pt idx="276">
                  <c:v>0.505</c:v>
                </c:pt>
                <c:pt idx="277">
                  <c:v>0.6566666670000002</c:v>
                </c:pt>
                <c:pt idx="278">
                  <c:v>0.16527777799999993</c:v>
                </c:pt>
                <c:pt idx="279">
                  <c:v>0.75722222200000022</c:v>
                </c:pt>
                <c:pt idx="280">
                  <c:v>0.14388888899999999</c:v>
                </c:pt>
                <c:pt idx="281">
                  <c:v>9.7500000000000031E-2</c:v>
                </c:pt>
                <c:pt idx="282">
                  <c:v>0.59194444400000001</c:v>
                </c:pt>
                <c:pt idx="283">
                  <c:v>0.97611111100000003</c:v>
                </c:pt>
                <c:pt idx="284">
                  <c:v>0.77222222200000024</c:v>
                </c:pt>
                <c:pt idx="285">
                  <c:v>0.17222222200000001</c:v>
                </c:pt>
                <c:pt idx="286">
                  <c:v>0.75972222199999995</c:v>
                </c:pt>
                <c:pt idx="287">
                  <c:v>0.62555555600000023</c:v>
                </c:pt>
                <c:pt idx="288">
                  <c:v>0.66222222200000025</c:v>
                </c:pt>
                <c:pt idx="289">
                  <c:v>0.72416666699999999</c:v>
                </c:pt>
                <c:pt idx="290">
                  <c:v>0.215277778</c:v>
                </c:pt>
                <c:pt idx="291">
                  <c:v>0.21416666700000001</c:v>
                </c:pt>
                <c:pt idx="292">
                  <c:v>0.87305555599999995</c:v>
                </c:pt>
                <c:pt idx="293">
                  <c:v>1.6074999999999995</c:v>
                </c:pt>
                <c:pt idx="294">
                  <c:v>0.75638888900000001</c:v>
                </c:pt>
                <c:pt idx="295">
                  <c:v>0.42388888900000032</c:v>
                </c:pt>
                <c:pt idx="296">
                  <c:v>0.71027777800000003</c:v>
                </c:pt>
                <c:pt idx="297">
                  <c:v>0.50749999999999973</c:v>
                </c:pt>
                <c:pt idx="298">
                  <c:v>1.005555556</c:v>
                </c:pt>
                <c:pt idx="299">
                  <c:v>0.61333333300000004</c:v>
                </c:pt>
                <c:pt idx="300">
                  <c:v>0.208055556</c:v>
                </c:pt>
                <c:pt idx="301">
                  <c:v>0.31888888900000034</c:v>
                </c:pt>
                <c:pt idx="302">
                  <c:v>0.23694444400000012</c:v>
                </c:pt>
                <c:pt idx="303">
                  <c:v>0.57250000000000001</c:v>
                </c:pt>
                <c:pt idx="304">
                  <c:v>0.235555556</c:v>
                </c:pt>
                <c:pt idx="305">
                  <c:v>0.56277777799999995</c:v>
                </c:pt>
                <c:pt idx="306">
                  <c:v>0.257222222</c:v>
                </c:pt>
                <c:pt idx="307">
                  <c:v>0.22666666699999993</c:v>
                </c:pt>
                <c:pt idx="308">
                  <c:v>0.12472222200000005</c:v>
                </c:pt>
                <c:pt idx="309">
                  <c:v>0.3061111110000001</c:v>
                </c:pt>
                <c:pt idx="310">
                  <c:v>0.79027777799999999</c:v>
                </c:pt>
                <c:pt idx="311">
                  <c:v>0.67694444400000042</c:v>
                </c:pt>
                <c:pt idx="312">
                  <c:v>0.7580555560000003</c:v>
                </c:pt>
                <c:pt idx="313">
                  <c:v>0.7766666670000002</c:v>
                </c:pt>
                <c:pt idx="314">
                  <c:v>0.6638888890000002</c:v>
                </c:pt>
                <c:pt idx="315">
                  <c:v>0.63972222199999995</c:v>
                </c:pt>
                <c:pt idx="316">
                  <c:v>0.18472222199999999</c:v>
                </c:pt>
                <c:pt idx="317">
                  <c:v>0.251111111</c:v>
                </c:pt>
                <c:pt idx="318">
                  <c:v>0.70833333300000001</c:v>
                </c:pt>
                <c:pt idx="319">
                  <c:v>0.17444444400000012</c:v>
                </c:pt>
                <c:pt idx="320">
                  <c:v>0.57250000000000001</c:v>
                </c:pt>
                <c:pt idx="321">
                  <c:v>0.64000000000000024</c:v>
                </c:pt>
                <c:pt idx="322">
                  <c:v>0.5824999999999998</c:v>
                </c:pt>
                <c:pt idx="323">
                  <c:v>0.12416666700000004</c:v>
                </c:pt>
                <c:pt idx="324">
                  <c:v>0.6575000000000002</c:v>
                </c:pt>
                <c:pt idx="325">
                  <c:v>0.77277777800000025</c:v>
                </c:pt>
                <c:pt idx="326">
                  <c:v>0.505833333</c:v>
                </c:pt>
                <c:pt idx="327">
                  <c:v>0.164722222</c:v>
                </c:pt>
                <c:pt idx="328">
                  <c:v>0.92472222199999998</c:v>
                </c:pt>
                <c:pt idx="329">
                  <c:v>0.609166667</c:v>
                </c:pt>
                <c:pt idx="330">
                  <c:v>0.64000000000000024</c:v>
                </c:pt>
                <c:pt idx="331">
                  <c:v>0.63000000000000023</c:v>
                </c:pt>
                <c:pt idx="332">
                  <c:v>0.70583333299999995</c:v>
                </c:pt>
                <c:pt idx="333">
                  <c:v>0.13750000000000001</c:v>
                </c:pt>
                <c:pt idx="334">
                  <c:v>0.9750000000000002</c:v>
                </c:pt>
                <c:pt idx="335">
                  <c:v>0.22555555599999993</c:v>
                </c:pt>
                <c:pt idx="336">
                  <c:v>0.12944444400000008</c:v>
                </c:pt>
                <c:pt idx="337">
                  <c:v>7.2222222000000003E-2</c:v>
                </c:pt>
                <c:pt idx="338">
                  <c:v>0.6733333330000002</c:v>
                </c:pt>
                <c:pt idx="339">
                  <c:v>0.80638888899999983</c:v>
                </c:pt>
                <c:pt idx="340">
                  <c:v>0.15583333300000007</c:v>
                </c:pt>
                <c:pt idx="341">
                  <c:v>0.11944444400000002</c:v>
                </c:pt>
                <c:pt idx="342">
                  <c:v>0.70750000000000002</c:v>
                </c:pt>
                <c:pt idx="343">
                  <c:v>0.45861111100000002</c:v>
                </c:pt>
                <c:pt idx="344">
                  <c:v>0.65833333300000019</c:v>
                </c:pt>
                <c:pt idx="345">
                  <c:v>0.13583333300000006</c:v>
                </c:pt>
                <c:pt idx="346">
                  <c:v>0.54</c:v>
                </c:pt>
                <c:pt idx="347">
                  <c:v>0.6733333330000002</c:v>
                </c:pt>
                <c:pt idx="348">
                  <c:v>0.82222222199999973</c:v>
                </c:pt>
                <c:pt idx="349">
                  <c:v>0.67805555600000045</c:v>
                </c:pt>
                <c:pt idx="350">
                  <c:v>0.7408333330000002</c:v>
                </c:pt>
                <c:pt idx="351">
                  <c:v>0.85555555599999999</c:v>
                </c:pt>
                <c:pt idx="352">
                  <c:v>0.65583333300000024</c:v>
                </c:pt>
                <c:pt idx="353">
                  <c:v>0.62305555599999995</c:v>
                </c:pt>
                <c:pt idx="354">
                  <c:v>0.31555555600000001</c:v>
                </c:pt>
                <c:pt idx="355">
                  <c:v>0.6733333330000002</c:v>
                </c:pt>
                <c:pt idx="356">
                  <c:v>0.72305555600000027</c:v>
                </c:pt>
                <c:pt idx="357">
                  <c:v>0.47222222200000002</c:v>
                </c:pt>
                <c:pt idx="358">
                  <c:v>0.69138888899999973</c:v>
                </c:pt>
                <c:pt idx="359">
                  <c:v>0.174166667</c:v>
                </c:pt>
                <c:pt idx="360">
                  <c:v>0.12361111100000002</c:v>
                </c:pt>
                <c:pt idx="361">
                  <c:v>0.22527777799999996</c:v>
                </c:pt>
                <c:pt idx="362">
                  <c:v>0.71000000000000019</c:v>
                </c:pt>
                <c:pt idx="363">
                  <c:v>0.84138888899999997</c:v>
                </c:pt>
                <c:pt idx="364">
                  <c:v>0.19527777799999996</c:v>
                </c:pt>
                <c:pt idx="365">
                  <c:v>0.22500000000000001</c:v>
                </c:pt>
                <c:pt idx="366">
                  <c:v>0.65722222200000024</c:v>
                </c:pt>
                <c:pt idx="367">
                  <c:v>0.77305555600000031</c:v>
                </c:pt>
                <c:pt idx="368">
                  <c:v>0.70555555599999997</c:v>
                </c:pt>
                <c:pt idx="369">
                  <c:v>0.55722222200000004</c:v>
                </c:pt>
                <c:pt idx="370">
                  <c:v>0.63944444400000022</c:v>
                </c:pt>
                <c:pt idx="371">
                  <c:v>0.63083333300000022</c:v>
                </c:pt>
                <c:pt idx="372">
                  <c:v>1.4580555559999999</c:v>
                </c:pt>
                <c:pt idx="373">
                  <c:v>0.40916666700000015</c:v>
                </c:pt>
                <c:pt idx="374">
                  <c:v>0.79055555600000005</c:v>
                </c:pt>
                <c:pt idx="375">
                  <c:v>0.7227777780000002</c:v>
                </c:pt>
                <c:pt idx="376">
                  <c:v>0.64000000000000024</c:v>
                </c:pt>
                <c:pt idx="377">
                  <c:v>0.58916666699999976</c:v>
                </c:pt>
                <c:pt idx="378">
                  <c:v>0.57194444400000022</c:v>
                </c:pt>
                <c:pt idx="379">
                  <c:v>0.63861111100000023</c:v>
                </c:pt>
                <c:pt idx="380">
                  <c:v>0.57222222199999973</c:v>
                </c:pt>
                <c:pt idx="381">
                  <c:v>0.70833333300000001</c:v>
                </c:pt>
                <c:pt idx="382">
                  <c:v>0.75638888900000001</c:v>
                </c:pt>
                <c:pt idx="383">
                  <c:v>0.890833333</c:v>
                </c:pt>
                <c:pt idx="384">
                  <c:v>0.261944444</c:v>
                </c:pt>
                <c:pt idx="385">
                  <c:v>0.89111111099999996</c:v>
                </c:pt>
                <c:pt idx="386">
                  <c:v>0.60777777800000021</c:v>
                </c:pt>
                <c:pt idx="387">
                  <c:v>0.89055555600000003</c:v>
                </c:pt>
                <c:pt idx="388">
                  <c:v>0.62444444400000021</c:v>
                </c:pt>
                <c:pt idx="389">
                  <c:v>0.72388888900000004</c:v>
                </c:pt>
                <c:pt idx="390">
                  <c:v>0.70777777800000019</c:v>
                </c:pt>
                <c:pt idx="391">
                  <c:v>0.744166667</c:v>
                </c:pt>
                <c:pt idx="392">
                  <c:v>0.69055555599999996</c:v>
                </c:pt>
                <c:pt idx="393">
                  <c:v>0.79111111099999998</c:v>
                </c:pt>
                <c:pt idx="394">
                  <c:v>0.14138888899999999</c:v>
                </c:pt>
                <c:pt idx="395">
                  <c:v>0.32722222200000012</c:v>
                </c:pt>
                <c:pt idx="396">
                  <c:v>0.62444444400000021</c:v>
                </c:pt>
                <c:pt idx="397">
                  <c:v>0.126388889</c:v>
                </c:pt>
                <c:pt idx="398">
                  <c:v>0.7408333330000002</c:v>
                </c:pt>
                <c:pt idx="399">
                  <c:v>0.59027777799999981</c:v>
                </c:pt>
                <c:pt idx="400">
                  <c:v>0.57416666699999996</c:v>
                </c:pt>
                <c:pt idx="401">
                  <c:v>0.25555555599999996</c:v>
                </c:pt>
                <c:pt idx="402">
                  <c:v>0.65861111100000025</c:v>
                </c:pt>
                <c:pt idx="403">
                  <c:v>1.544444444</c:v>
                </c:pt>
                <c:pt idx="404">
                  <c:v>0.77500000000000024</c:v>
                </c:pt>
                <c:pt idx="405">
                  <c:v>0.17638888899999999</c:v>
                </c:pt>
                <c:pt idx="406">
                  <c:v>0.6575000000000002</c:v>
                </c:pt>
                <c:pt idx="407">
                  <c:v>7.777777800000002E-2</c:v>
                </c:pt>
                <c:pt idx="408">
                  <c:v>0.15000000000000005</c:v>
                </c:pt>
                <c:pt idx="409">
                  <c:v>0.266944444</c:v>
                </c:pt>
                <c:pt idx="410">
                  <c:v>0.17027777799999994</c:v>
                </c:pt>
                <c:pt idx="411">
                  <c:v>9.6944444000000005E-2</c:v>
                </c:pt>
                <c:pt idx="412">
                  <c:v>0.54111111099999998</c:v>
                </c:pt>
                <c:pt idx="413">
                  <c:v>0.17972222199999999</c:v>
                </c:pt>
                <c:pt idx="414">
                  <c:v>0.59361111099999997</c:v>
                </c:pt>
                <c:pt idx="415">
                  <c:v>0.79277777800000004</c:v>
                </c:pt>
                <c:pt idx="416">
                  <c:v>0.10500000000000002</c:v>
                </c:pt>
                <c:pt idx="417">
                  <c:v>9.8888889000000021E-2</c:v>
                </c:pt>
                <c:pt idx="418">
                  <c:v>0.60888888900000004</c:v>
                </c:pt>
                <c:pt idx="419">
                  <c:v>0.57277777800000018</c:v>
                </c:pt>
                <c:pt idx="420">
                  <c:v>8.3055556000000058E-2</c:v>
                </c:pt>
                <c:pt idx="421">
                  <c:v>0.54777777800000005</c:v>
                </c:pt>
                <c:pt idx="422">
                  <c:v>0.85805555600000039</c:v>
                </c:pt>
                <c:pt idx="423">
                  <c:v>0.60805555600000039</c:v>
                </c:pt>
                <c:pt idx="424">
                  <c:v>0.72416666699999999</c:v>
                </c:pt>
                <c:pt idx="425">
                  <c:v>7.5833333000000031E-2</c:v>
                </c:pt>
                <c:pt idx="426">
                  <c:v>0.53527777799999998</c:v>
                </c:pt>
                <c:pt idx="427">
                  <c:v>0.65777777800000026</c:v>
                </c:pt>
                <c:pt idx="428">
                  <c:v>0.14194444400000011</c:v>
                </c:pt>
                <c:pt idx="429">
                  <c:v>0.65722222200000024</c:v>
                </c:pt>
                <c:pt idx="430">
                  <c:v>0.60972222200000026</c:v>
                </c:pt>
                <c:pt idx="431">
                  <c:v>0.22555555599999993</c:v>
                </c:pt>
                <c:pt idx="432">
                  <c:v>0.691111111</c:v>
                </c:pt>
                <c:pt idx="433">
                  <c:v>0.490555556</c:v>
                </c:pt>
                <c:pt idx="434">
                  <c:v>0.15416666700000001</c:v>
                </c:pt>
                <c:pt idx="435">
                  <c:v>0.18388888900000006</c:v>
                </c:pt>
                <c:pt idx="436">
                  <c:v>0.69083333300000005</c:v>
                </c:pt>
                <c:pt idx="437">
                  <c:v>0.60694444400000025</c:v>
                </c:pt>
                <c:pt idx="438">
                  <c:v>0.58499999999999996</c:v>
                </c:pt>
                <c:pt idx="439">
                  <c:v>0.67444444400000025</c:v>
                </c:pt>
                <c:pt idx="440">
                  <c:v>0.23500000000000001</c:v>
                </c:pt>
                <c:pt idx="441">
                  <c:v>0.22583333300000005</c:v>
                </c:pt>
                <c:pt idx="442">
                  <c:v>0.31527777800000012</c:v>
                </c:pt>
                <c:pt idx="443">
                  <c:v>0.22027777799999995</c:v>
                </c:pt>
                <c:pt idx="444">
                  <c:v>0.89166666699999997</c:v>
                </c:pt>
                <c:pt idx="445">
                  <c:v>0.59027777799999981</c:v>
                </c:pt>
                <c:pt idx="446">
                  <c:v>0.23500000000000001</c:v>
                </c:pt>
                <c:pt idx="447">
                  <c:v>0.77416666700000003</c:v>
                </c:pt>
                <c:pt idx="448">
                  <c:v>0.61000000000000021</c:v>
                </c:pt>
                <c:pt idx="449">
                  <c:v>0.19444444400000008</c:v>
                </c:pt>
                <c:pt idx="450">
                  <c:v>0.72472222200000025</c:v>
                </c:pt>
                <c:pt idx="451">
                  <c:v>0.62333333300000004</c:v>
                </c:pt>
                <c:pt idx="452">
                  <c:v>0.81055555599999973</c:v>
                </c:pt>
                <c:pt idx="453">
                  <c:v>0.19</c:v>
                </c:pt>
                <c:pt idx="454">
                  <c:v>0.55777777799999995</c:v>
                </c:pt>
                <c:pt idx="455">
                  <c:v>0.69138888899999973</c:v>
                </c:pt>
                <c:pt idx="456">
                  <c:v>0.808888889</c:v>
                </c:pt>
                <c:pt idx="457">
                  <c:v>0.13083333300000005</c:v>
                </c:pt>
                <c:pt idx="458">
                  <c:v>0.7236111110000002</c:v>
                </c:pt>
                <c:pt idx="459">
                  <c:v>0.65944444400000024</c:v>
                </c:pt>
                <c:pt idx="460">
                  <c:v>0.69055555599999996</c:v>
                </c:pt>
                <c:pt idx="461">
                  <c:v>0.74750000000000005</c:v>
                </c:pt>
                <c:pt idx="462">
                  <c:v>0.13138888900000001</c:v>
                </c:pt>
                <c:pt idx="463">
                  <c:v>0.74222222199999999</c:v>
                </c:pt>
                <c:pt idx="464">
                  <c:v>0.175555556</c:v>
                </c:pt>
                <c:pt idx="465">
                  <c:v>0.77277777800000025</c:v>
                </c:pt>
                <c:pt idx="466">
                  <c:v>0.18777777800000001</c:v>
                </c:pt>
                <c:pt idx="467">
                  <c:v>0.55638888899999983</c:v>
                </c:pt>
                <c:pt idx="468">
                  <c:v>1.3441666669999999</c:v>
                </c:pt>
                <c:pt idx="469">
                  <c:v>0.81</c:v>
                </c:pt>
                <c:pt idx="470">
                  <c:v>0.72444444400000019</c:v>
                </c:pt>
                <c:pt idx="471">
                  <c:v>0.6575000000000002</c:v>
                </c:pt>
                <c:pt idx="472">
                  <c:v>0.16972222200000001</c:v>
                </c:pt>
                <c:pt idx="473">
                  <c:v>0.15111111099999999</c:v>
                </c:pt>
                <c:pt idx="474">
                  <c:v>0.4752777780000001</c:v>
                </c:pt>
                <c:pt idx="475">
                  <c:v>0.65777777800000026</c:v>
                </c:pt>
                <c:pt idx="476">
                  <c:v>0.734166667</c:v>
                </c:pt>
                <c:pt idx="477">
                  <c:v>0.62416666700000001</c:v>
                </c:pt>
                <c:pt idx="478">
                  <c:v>0.52722222200000002</c:v>
                </c:pt>
                <c:pt idx="479">
                  <c:v>0.64000000000000024</c:v>
                </c:pt>
                <c:pt idx="480">
                  <c:v>0.128611111</c:v>
                </c:pt>
                <c:pt idx="481">
                  <c:v>0.62416666700000001</c:v>
                </c:pt>
                <c:pt idx="482">
                  <c:v>0.22333333299999999</c:v>
                </c:pt>
                <c:pt idx="483">
                  <c:v>0.57472222200000023</c:v>
                </c:pt>
                <c:pt idx="484">
                  <c:v>0.99166666699999972</c:v>
                </c:pt>
                <c:pt idx="485">
                  <c:v>0.50777777800000001</c:v>
                </c:pt>
                <c:pt idx="486">
                  <c:v>0.52500000000000002</c:v>
                </c:pt>
                <c:pt idx="487">
                  <c:v>0.66277777800000026</c:v>
                </c:pt>
                <c:pt idx="488">
                  <c:v>1.01</c:v>
                </c:pt>
                <c:pt idx="489">
                  <c:v>0.556666667</c:v>
                </c:pt>
                <c:pt idx="490">
                  <c:v>0.67444444400000025</c:v>
                </c:pt>
                <c:pt idx="491">
                  <c:v>0.62305555599999995</c:v>
                </c:pt>
                <c:pt idx="492">
                  <c:v>0.70888888900000002</c:v>
                </c:pt>
                <c:pt idx="493">
                  <c:v>0.94027777800000001</c:v>
                </c:pt>
                <c:pt idx="494">
                  <c:v>0.17611111099999999</c:v>
                </c:pt>
                <c:pt idx="495">
                  <c:v>0.441111111</c:v>
                </c:pt>
                <c:pt idx="496">
                  <c:v>0.22666666699999993</c:v>
                </c:pt>
                <c:pt idx="497">
                  <c:v>0.18611111100000005</c:v>
                </c:pt>
                <c:pt idx="498">
                  <c:v>0.69166666700000001</c:v>
                </c:pt>
                <c:pt idx="499">
                  <c:v>0.19277777799999996</c:v>
                </c:pt>
                <c:pt idx="500">
                  <c:v>0.75694444400000038</c:v>
                </c:pt>
                <c:pt idx="501">
                  <c:v>0.16027777799999995</c:v>
                </c:pt>
                <c:pt idx="502">
                  <c:v>0.69083333300000005</c:v>
                </c:pt>
                <c:pt idx="503">
                  <c:v>0.62416666700000001</c:v>
                </c:pt>
                <c:pt idx="504">
                  <c:v>0.15666666700000001</c:v>
                </c:pt>
                <c:pt idx="505">
                  <c:v>0.11138888899999996</c:v>
                </c:pt>
                <c:pt idx="506">
                  <c:v>0.74305555599999995</c:v>
                </c:pt>
                <c:pt idx="507">
                  <c:v>0.69277777800000018</c:v>
                </c:pt>
                <c:pt idx="508">
                  <c:v>0.75833333300000005</c:v>
                </c:pt>
                <c:pt idx="509">
                  <c:v>0.5911111109999998</c:v>
                </c:pt>
                <c:pt idx="510">
                  <c:v>0.52305555599999998</c:v>
                </c:pt>
                <c:pt idx="511">
                  <c:v>0.6144444440000002</c:v>
                </c:pt>
                <c:pt idx="512">
                  <c:v>0.741388889</c:v>
                </c:pt>
                <c:pt idx="513">
                  <c:v>0.68305555600000023</c:v>
                </c:pt>
                <c:pt idx="514">
                  <c:v>0.22944444400000011</c:v>
                </c:pt>
                <c:pt idx="515">
                  <c:v>0.6569444440000004</c:v>
                </c:pt>
                <c:pt idx="516">
                  <c:v>0.5911111109999998</c:v>
                </c:pt>
                <c:pt idx="517">
                  <c:v>0.87305555599999995</c:v>
                </c:pt>
                <c:pt idx="518">
                  <c:v>0.77388888900000019</c:v>
                </c:pt>
                <c:pt idx="519">
                  <c:v>0.54083333300000003</c:v>
                </c:pt>
                <c:pt idx="520">
                  <c:v>0.57416666699999996</c:v>
                </c:pt>
                <c:pt idx="521">
                  <c:v>0.67666666700000022</c:v>
                </c:pt>
                <c:pt idx="522">
                  <c:v>0.57638888899999996</c:v>
                </c:pt>
                <c:pt idx="523">
                  <c:v>0.91666666699999999</c:v>
                </c:pt>
                <c:pt idx="524">
                  <c:v>0.4897222220000001</c:v>
                </c:pt>
                <c:pt idx="525">
                  <c:v>0.72444444400000019</c:v>
                </c:pt>
                <c:pt idx="526">
                  <c:v>0.19750000000000001</c:v>
                </c:pt>
                <c:pt idx="527">
                  <c:v>1.1166666669999998</c:v>
                </c:pt>
                <c:pt idx="528">
                  <c:v>0.54055555600000005</c:v>
                </c:pt>
                <c:pt idx="529">
                  <c:v>0.72722222199999997</c:v>
                </c:pt>
                <c:pt idx="530">
                  <c:v>0.59027777799999981</c:v>
                </c:pt>
                <c:pt idx="531">
                  <c:v>0.105833333</c:v>
                </c:pt>
                <c:pt idx="532">
                  <c:v>0.99166666699999972</c:v>
                </c:pt>
                <c:pt idx="533">
                  <c:v>2.3111111109999998</c:v>
                </c:pt>
                <c:pt idx="534">
                  <c:v>0.85750000000000004</c:v>
                </c:pt>
                <c:pt idx="535">
                  <c:v>0.74222222199999999</c:v>
                </c:pt>
                <c:pt idx="536">
                  <c:v>0.69083333300000005</c:v>
                </c:pt>
                <c:pt idx="537">
                  <c:v>0.8941666669999998</c:v>
                </c:pt>
                <c:pt idx="538">
                  <c:v>0.51055555600000002</c:v>
                </c:pt>
                <c:pt idx="539">
                  <c:v>0.150277778</c:v>
                </c:pt>
                <c:pt idx="540">
                  <c:v>0.18916666700000001</c:v>
                </c:pt>
                <c:pt idx="541">
                  <c:v>0.7408333330000002</c:v>
                </c:pt>
                <c:pt idx="542">
                  <c:v>0.56194444400000021</c:v>
                </c:pt>
                <c:pt idx="543">
                  <c:v>0.57472222200000023</c:v>
                </c:pt>
                <c:pt idx="544">
                  <c:v>0.64166666700000019</c:v>
                </c:pt>
                <c:pt idx="545">
                  <c:v>0.59305555600000004</c:v>
                </c:pt>
                <c:pt idx="546">
                  <c:v>2.1941666670000002</c:v>
                </c:pt>
                <c:pt idx="547">
                  <c:v>0.18055555600000001</c:v>
                </c:pt>
                <c:pt idx="548">
                  <c:v>0.59138888899999975</c:v>
                </c:pt>
                <c:pt idx="549">
                  <c:v>0.92500000000000004</c:v>
                </c:pt>
                <c:pt idx="550">
                  <c:v>0.44083333299999999</c:v>
                </c:pt>
                <c:pt idx="551">
                  <c:v>0.99027777799999983</c:v>
                </c:pt>
                <c:pt idx="552">
                  <c:v>0.64111111100000018</c:v>
                </c:pt>
                <c:pt idx="553">
                  <c:v>0.55694444400000021</c:v>
                </c:pt>
                <c:pt idx="554">
                  <c:v>2.4266666669999997</c:v>
                </c:pt>
                <c:pt idx="555">
                  <c:v>0.67722222200000026</c:v>
                </c:pt>
                <c:pt idx="556">
                  <c:v>2.4111111109999999</c:v>
                </c:pt>
                <c:pt idx="557">
                  <c:v>0.25305555599999996</c:v>
                </c:pt>
                <c:pt idx="558">
                  <c:v>0.87472222200000038</c:v>
                </c:pt>
                <c:pt idx="559">
                  <c:v>0.193611111</c:v>
                </c:pt>
                <c:pt idx="560">
                  <c:v>0.19444444400000008</c:v>
                </c:pt>
                <c:pt idx="561">
                  <c:v>0.72555555599999999</c:v>
                </c:pt>
                <c:pt idx="562">
                  <c:v>0.63361111100000023</c:v>
                </c:pt>
                <c:pt idx="563">
                  <c:v>0.210277778</c:v>
                </c:pt>
                <c:pt idx="564">
                  <c:v>6.8055556000000003E-2</c:v>
                </c:pt>
                <c:pt idx="565">
                  <c:v>0.58972222200000002</c:v>
                </c:pt>
                <c:pt idx="566">
                  <c:v>0.79111111099999998</c:v>
                </c:pt>
                <c:pt idx="567">
                  <c:v>0.57361111099999995</c:v>
                </c:pt>
                <c:pt idx="568">
                  <c:v>0.15500000000000005</c:v>
                </c:pt>
                <c:pt idx="569">
                  <c:v>0.64083333300000023</c:v>
                </c:pt>
                <c:pt idx="570">
                  <c:v>1.3274999999999995</c:v>
                </c:pt>
                <c:pt idx="571">
                  <c:v>0.22444444400000008</c:v>
                </c:pt>
                <c:pt idx="572">
                  <c:v>0.64250000000000018</c:v>
                </c:pt>
                <c:pt idx="573">
                  <c:v>0.6569444440000004</c:v>
                </c:pt>
                <c:pt idx="574">
                  <c:v>0.115833333</c:v>
                </c:pt>
                <c:pt idx="575">
                  <c:v>0.6675000000000002</c:v>
                </c:pt>
                <c:pt idx="576">
                  <c:v>0.64083333300000023</c:v>
                </c:pt>
                <c:pt idx="577">
                  <c:v>0.84166666700000003</c:v>
                </c:pt>
                <c:pt idx="578">
                  <c:v>0.75027777799999995</c:v>
                </c:pt>
                <c:pt idx="579">
                  <c:v>0.87305555599999995</c:v>
                </c:pt>
                <c:pt idx="580">
                  <c:v>0.7250000000000002</c:v>
                </c:pt>
                <c:pt idx="581">
                  <c:v>0.13888888899999999</c:v>
                </c:pt>
                <c:pt idx="582">
                  <c:v>1.0069444439999995</c:v>
                </c:pt>
                <c:pt idx="583">
                  <c:v>0.67444444400000025</c:v>
                </c:pt>
                <c:pt idx="584">
                  <c:v>0.75777777800000024</c:v>
                </c:pt>
                <c:pt idx="585">
                  <c:v>0.62361111100000022</c:v>
                </c:pt>
                <c:pt idx="586">
                  <c:v>0.11222222200000004</c:v>
                </c:pt>
                <c:pt idx="587">
                  <c:v>0.52388888899999997</c:v>
                </c:pt>
                <c:pt idx="588">
                  <c:v>0.60666666700000005</c:v>
                </c:pt>
                <c:pt idx="589">
                  <c:v>0.68055555599999973</c:v>
                </c:pt>
                <c:pt idx="590">
                  <c:v>0.79055555600000005</c:v>
                </c:pt>
                <c:pt idx="591">
                  <c:v>0.7580555560000003</c:v>
                </c:pt>
                <c:pt idx="592">
                  <c:v>0.76361111100000023</c:v>
                </c:pt>
                <c:pt idx="593">
                  <c:v>0.69777777800000018</c:v>
                </c:pt>
                <c:pt idx="594">
                  <c:v>0.182777778</c:v>
                </c:pt>
                <c:pt idx="595">
                  <c:v>0.15194444400000015</c:v>
                </c:pt>
                <c:pt idx="596">
                  <c:v>1.041111111</c:v>
                </c:pt>
                <c:pt idx="597">
                  <c:v>0.59416666699999976</c:v>
                </c:pt>
                <c:pt idx="598">
                  <c:v>0.262222222</c:v>
                </c:pt>
                <c:pt idx="599">
                  <c:v>0.15055555600000001</c:v>
                </c:pt>
                <c:pt idx="600">
                  <c:v>1.1074999999999995</c:v>
                </c:pt>
                <c:pt idx="601">
                  <c:v>0.65638888900000003</c:v>
                </c:pt>
                <c:pt idx="602">
                  <c:v>0.55916666699999973</c:v>
                </c:pt>
                <c:pt idx="603">
                  <c:v>0.67361111100000026</c:v>
                </c:pt>
                <c:pt idx="604">
                  <c:v>0.67416666700000005</c:v>
                </c:pt>
                <c:pt idx="605">
                  <c:v>0.69361111099999995</c:v>
                </c:pt>
                <c:pt idx="606">
                  <c:v>0.70777777800000019</c:v>
                </c:pt>
                <c:pt idx="607">
                  <c:v>0.60777777800000021</c:v>
                </c:pt>
                <c:pt idx="608">
                  <c:v>0.5575</c:v>
                </c:pt>
                <c:pt idx="609">
                  <c:v>0.241666667</c:v>
                </c:pt>
                <c:pt idx="610">
                  <c:v>0.13444444400000011</c:v>
                </c:pt>
                <c:pt idx="611">
                  <c:v>0.7580555560000003</c:v>
                </c:pt>
                <c:pt idx="612">
                  <c:v>0.63361111100000023</c:v>
                </c:pt>
                <c:pt idx="613">
                  <c:v>0.5469444440000002</c:v>
                </c:pt>
                <c:pt idx="614">
                  <c:v>0.16888888899999999</c:v>
                </c:pt>
                <c:pt idx="615">
                  <c:v>0.64138888900000002</c:v>
                </c:pt>
                <c:pt idx="616">
                  <c:v>0.62444444400000021</c:v>
                </c:pt>
                <c:pt idx="617">
                  <c:v>0.76027777800000018</c:v>
                </c:pt>
                <c:pt idx="618">
                  <c:v>0.138055556</c:v>
                </c:pt>
                <c:pt idx="619">
                  <c:v>1.3588888889999999</c:v>
                </c:pt>
                <c:pt idx="620">
                  <c:v>0.75861111100000023</c:v>
                </c:pt>
                <c:pt idx="621">
                  <c:v>0.17722222200000001</c:v>
                </c:pt>
                <c:pt idx="622">
                  <c:v>0.65833333300000019</c:v>
                </c:pt>
                <c:pt idx="623">
                  <c:v>0.60777777800000021</c:v>
                </c:pt>
                <c:pt idx="624">
                  <c:v>0.74055555600000023</c:v>
                </c:pt>
                <c:pt idx="625">
                  <c:v>1.1775</c:v>
                </c:pt>
                <c:pt idx="626">
                  <c:v>0.15472222199999999</c:v>
                </c:pt>
                <c:pt idx="627">
                  <c:v>0.70777777800000019</c:v>
                </c:pt>
                <c:pt idx="628">
                  <c:v>0.67472222200000032</c:v>
                </c:pt>
                <c:pt idx="629">
                  <c:v>0.50888888899999996</c:v>
                </c:pt>
                <c:pt idx="630">
                  <c:v>0.52333333299999996</c:v>
                </c:pt>
                <c:pt idx="631">
                  <c:v>0.27750000000000002</c:v>
                </c:pt>
                <c:pt idx="632">
                  <c:v>0.58944444399999996</c:v>
                </c:pt>
                <c:pt idx="633">
                  <c:v>0.59222222199999963</c:v>
                </c:pt>
                <c:pt idx="634">
                  <c:v>0.70777777800000019</c:v>
                </c:pt>
                <c:pt idx="635">
                  <c:v>0.45944444400000001</c:v>
                </c:pt>
                <c:pt idx="636">
                  <c:v>0.64055555600000025</c:v>
                </c:pt>
                <c:pt idx="637">
                  <c:v>0.99111111099999982</c:v>
                </c:pt>
                <c:pt idx="638">
                  <c:v>0.72388888900000004</c:v>
                </c:pt>
                <c:pt idx="639">
                  <c:v>0.62555555600000023</c:v>
                </c:pt>
                <c:pt idx="640">
                  <c:v>0.70722222199999996</c:v>
                </c:pt>
                <c:pt idx="641">
                  <c:v>0.808888889</c:v>
                </c:pt>
                <c:pt idx="642">
                  <c:v>0.63972222199999995</c:v>
                </c:pt>
                <c:pt idx="643">
                  <c:v>0.26027777800000002</c:v>
                </c:pt>
                <c:pt idx="644">
                  <c:v>0.58083333299999973</c:v>
                </c:pt>
                <c:pt idx="645">
                  <c:v>0.64027777800000019</c:v>
                </c:pt>
                <c:pt idx="646">
                  <c:v>6.5000000000000002E-2</c:v>
                </c:pt>
                <c:pt idx="647">
                  <c:v>0.85805555600000039</c:v>
                </c:pt>
                <c:pt idx="648">
                  <c:v>0.118333333</c:v>
                </c:pt>
                <c:pt idx="649">
                  <c:v>0.18583333300000007</c:v>
                </c:pt>
                <c:pt idx="650">
                  <c:v>0.69083333300000005</c:v>
                </c:pt>
                <c:pt idx="651">
                  <c:v>0.74194444400000026</c:v>
                </c:pt>
                <c:pt idx="652">
                  <c:v>0.10805555600000002</c:v>
                </c:pt>
                <c:pt idx="653">
                  <c:v>0.52444444400000001</c:v>
                </c:pt>
                <c:pt idx="654">
                  <c:v>0.50777777800000001</c:v>
                </c:pt>
                <c:pt idx="655">
                  <c:v>0.62416666700000001</c:v>
                </c:pt>
                <c:pt idx="656">
                  <c:v>0.72333333300000002</c:v>
                </c:pt>
                <c:pt idx="657">
                  <c:v>0.56694444400000021</c:v>
                </c:pt>
                <c:pt idx="658">
                  <c:v>0.70861111100000018</c:v>
                </c:pt>
                <c:pt idx="659">
                  <c:v>0.60777777800000021</c:v>
                </c:pt>
                <c:pt idx="660">
                  <c:v>0.97472222200000025</c:v>
                </c:pt>
                <c:pt idx="661">
                  <c:v>0.53944444400000002</c:v>
                </c:pt>
                <c:pt idx="662">
                  <c:v>0.72416666699999999</c:v>
                </c:pt>
                <c:pt idx="663">
                  <c:v>0.82416666699999996</c:v>
                </c:pt>
                <c:pt idx="664">
                  <c:v>0.85750000000000004</c:v>
                </c:pt>
                <c:pt idx="665">
                  <c:v>1.325</c:v>
                </c:pt>
                <c:pt idx="666">
                  <c:v>1</c:v>
                </c:pt>
                <c:pt idx="667">
                  <c:v>0.80777777799999995</c:v>
                </c:pt>
                <c:pt idx="668">
                  <c:v>0.73111111100000004</c:v>
                </c:pt>
                <c:pt idx="669">
                  <c:v>0.76166666700000019</c:v>
                </c:pt>
                <c:pt idx="670">
                  <c:v>0.57555555599999997</c:v>
                </c:pt>
                <c:pt idx="671">
                  <c:v>0.59055555599999976</c:v>
                </c:pt>
                <c:pt idx="672">
                  <c:v>0.20166666699999997</c:v>
                </c:pt>
                <c:pt idx="673">
                  <c:v>0.67388888900000021</c:v>
                </c:pt>
                <c:pt idx="674">
                  <c:v>0.99111111099999982</c:v>
                </c:pt>
                <c:pt idx="675">
                  <c:v>0.69222222200000005</c:v>
                </c:pt>
                <c:pt idx="676">
                  <c:v>0.57555555599999997</c:v>
                </c:pt>
                <c:pt idx="677">
                  <c:v>0.13194444400000008</c:v>
                </c:pt>
                <c:pt idx="678">
                  <c:v>0.56277777799999995</c:v>
                </c:pt>
                <c:pt idx="679">
                  <c:v>0.15138888900000005</c:v>
                </c:pt>
                <c:pt idx="680">
                  <c:v>0.17638888899999999</c:v>
                </c:pt>
                <c:pt idx="681">
                  <c:v>0.87444444400000021</c:v>
                </c:pt>
                <c:pt idx="682">
                  <c:v>0.64222222200000023</c:v>
                </c:pt>
                <c:pt idx="683">
                  <c:v>0.72666666700000004</c:v>
                </c:pt>
                <c:pt idx="684">
                  <c:v>0.84083333300000018</c:v>
                </c:pt>
                <c:pt idx="685">
                  <c:v>0.6094444440000002</c:v>
                </c:pt>
                <c:pt idx="686">
                  <c:v>0.72388888900000004</c:v>
                </c:pt>
                <c:pt idx="687">
                  <c:v>0.11277777800000002</c:v>
                </c:pt>
                <c:pt idx="688">
                  <c:v>0.19194444400000008</c:v>
                </c:pt>
                <c:pt idx="689">
                  <c:v>0.691111111</c:v>
                </c:pt>
                <c:pt idx="690">
                  <c:v>0.59083333299999996</c:v>
                </c:pt>
                <c:pt idx="691">
                  <c:v>0.71000000000000019</c:v>
                </c:pt>
                <c:pt idx="692">
                  <c:v>0.64055555600000025</c:v>
                </c:pt>
                <c:pt idx="693">
                  <c:v>0.64333333299999995</c:v>
                </c:pt>
                <c:pt idx="694">
                  <c:v>0.25083333299999999</c:v>
                </c:pt>
                <c:pt idx="695">
                  <c:v>0.67444444400000025</c:v>
                </c:pt>
                <c:pt idx="696">
                  <c:v>0.91</c:v>
                </c:pt>
                <c:pt idx="697">
                  <c:v>0.10805555600000002</c:v>
                </c:pt>
                <c:pt idx="698">
                  <c:v>0.87500000000000022</c:v>
                </c:pt>
                <c:pt idx="699">
                  <c:v>0.74000000000000021</c:v>
                </c:pt>
                <c:pt idx="700">
                  <c:v>0.13388888900000001</c:v>
                </c:pt>
                <c:pt idx="701">
                  <c:v>1.0072222219999998</c:v>
                </c:pt>
                <c:pt idx="702">
                  <c:v>0.60722222199999998</c:v>
                </c:pt>
                <c:pt idx="703">
                  <c:v>0.57416666699999996</c:v>
                </c:pt>
                <c:pt idx="704">
                  <c:v>0.67527777800000022</c:v>
                </c:pt>
                <c:pt idx="705">
                  <c:v>0.76361111100000023</c:v>
                </c:pt>
                <c:pt idx="706">
                  <c:v>0.69027777800000001</c:v>
                </c:pt>
                <c:pt idx="707">
                  <c:v>0.72416666699999999</c:v>
                </c:pt>
                <c:pt idx="708">
                  <c:v>0.75666666700000018</c:v>
                </c:pt>
                <c:pt idx="709">
                  <c:v>0.47444444400000002</c:v>
                </c:pt>
                <c:pt idx="710">
                  <c:v>0.72416666699999999</c:v>
                </c:pt>
                <c:pt idx="711">
                  <c:v>0.72305555600000027</c:v>
                </c:pt>
                <c:pt idx="712">
                  <c:v>0.6566666670000002</c:v>
                </c:pt>
                <c:pt idx="713">
                  <c:v>0.79027777799999999</c:v>
                </c:pt>
                <c:pt idx="714">
                  <c:v>0.86055555600000022</c:v>
                </c:pt>
                <c:pt idx="715">
                  <c:v>0.67527777800000022</c:v>
                </c:pt>
                <c:pt idx="716">
                  <c:v>0.59361111099999997</c:v>
                </c:pt>
                <c:pt idx="717">
                  <c:v>0.54638888899999982</c:v>
                </c:pt>
                <c:pt idx="718">
                  <c:v>0.16194444400000008</c:v>
                </c:pt>
                <c:pt idx="719">
                  <c:v>0.22694444400000011</c:v>
                </c:pt>
                <c:pt idx="720">
                  <c:v>0.512222222</c:v>
                </c:pt>
                <c:pt idx="721">
                  <c:v>0.77583333300000024</c:v>
                </c:pt>
                <c:pt idx="722">
                  <c:v>0.70805555600000025</c:v>
                </c:pt>
                <c:pt idx="723">
                  <c:v>1.075</c:v>
                </c:pt>
                <c:pt idx="724">
                  <c:v>0.67472222200000032</c:v>
                </c:pt>
                <c:pt idx="725">
                  <c:v>0.66055555600000027</c:v>
                </c:pt>
                <c:pt idx="726">
                  <c:v>0.14611111099999999</c:v>
                </c:pt>
                <c:pt idx="727">
                  <c:v>7.0277777999999999E-2</c:v>
                </c:pt>
                <c:pt idx="728">
                  <c:v>0.69166666700000001</c:v>
                </c:pt>
                <c:pt idx="729">
                  <c:v>0.254722222</c:v>
                </c:pt>
                <c:pt idx="730">
                  <c:v>0.25638888900000023</c:v>
                </c:pt>
                <c:pt idx="731">
                  <c:v>0.70750000000000002</c:v>
                </c:pt>
                <c:pt idx="732">
                  <c:v>0.64083333300000023</c:v>
                </c:pt>
                <c:pt idx="733">
                  <c:v>0.72444444400000019</c:v>
                </c:pt>
                <c:pt idx="734">
                  <c:v>0.19277777799999996</c:v>
                </c:pt>
                <c:pt idx="735">
                  <c:v>0.734166667</c:v>
                </c:pt>
                <c:pt idx="736">
                  <c:v>0.1925</c:v>
                </c:pt>
                <c:pt idx="737">
                  <c:v>0.64111111100000018</c:v>
                </c:pt>
                <c:pt idx="738">
                  <c:v>0.56416666699999996</c:v>
                </c:pt>
                <c:pt idx="739">
                  <c:v>1.0605555560000004</c:v>
                </c:pt>
                <c:pt idx="740">
                  <c:v>0.99083333299999998</c:v>
                </c:pt>
                <c:pt idx="741">
                  <c:v>0.131111111</c:v>
                </c:pt>
                <c:pt idx="742">
                  <c:v>0.54111111099999998</c:v>
                </c:pt>
                <c:pt idx="743">
                  <c:v>0.72416666699999999</c:v>
                </c:pt>
                <c:pt idx="744">
                  <c:v>0.226111111</c:v>
                </c:pt>
                <c:pt idx="745">
                  <c:v>0.53083333300000002</c:v>
                </c:pt>
                <c:pt idx="746">
                  <c:v>0.60972222200000026</c:v>
                </c:pt>
                <c:pt idx="747">
                  <c:v>0.19555555599999994</c:v>
                </c:pt>
                <c:pt idx="748">
                  <c:v>0.94027777800000001</c:v>
                </c:pt>
                <c:pt idx="749">
                  <c:v>0.7766666670000002</c:v>
                </c:pt>
                <c:pt idx="750">
                  <c:v>0.21472222199999999</c:v>
                </c:pt>
                <c:pt idx="751">
                  <c:v>0.14972222199999999</c:v>
                </c:pt>
                <c:pt idx="752">
                  <c:v>0.20583333300000006</c:v>
                </c:pt>
                <c:pt idx="753">
                  <c:v>0.26250000000000001</c:v>
                </c:pt>
                <c:pt idx="754">
                  <c:v>0.63972222199999995</c:v>
                </c:pt>
                <c:pt idx="755">
                  <c:v>0.64083333300000023</c:v>
                </c:pt>
                <c:pt idx="756">
                  <c:v>0.55722222200000004</c:v>
                </c:pt>
                <c:pt idx="757">
                  <c:v>0.54166666699999999</c:v>
                </c:pt>
                <c:pt idx="758">
                  <c:v>0.558888889</c:v>
                </c:pt>
                <c:pt idx="759">
                  <c:v>0.67444444400000025</c:v>
                </c:pt>
                <c:pt idx="760">
                  <c:v>0.79111111099999998</c:v>
                </c:pt>
                <c:pt idx="761">
                  <c:v>0.13194444400000008</c:v>
                </c:pt>
                <c:pt idx="762">
                  <c:v>0.68361111100000005</c:v>
                </c:pt>
                <c:pt idx="763">
                  <c:v>0.10611111099999999</c:v>
                </c:pt>
                <c:pt idx="764">
                  <c:v>0.74111111100000004</c:v>
                </c:pt>
                <c:pt idx="765">
                  <c:v>0.64305555600000031</c:v>
                </c:pt>
                <c:pt idx="766">
                  <c:v>0.69277777800000018</c:v>
                </c:pt>
                <c:pt idx="767">
                  <c:v>0.16694444400000011</c:v>
                </c:pt>
                <c:pt idx="768">
                  <c:v>0.560277778</c:v>
                </c:pt>
                <c:pt idx="769">
                  <c:v>0.74361111100000021</c:v>
                </c:pt>
                <c:pt idx="770">
                  <c:v>0.64777777800000025</c:v>
                </c:pt>
                <c:pt idx="771">
                  <c:v>0.80861111100000005</c:v>
                </c:pt>
                <c:pt idx="772">
                  <c:v>0.18250000000000005</c:v>
                </c:pt>
                <c:pt idx="773">
                  <c:v>0.49777777800000012</c:v>
                </c:pt>
                <c:pt idx="774">
                  <c:v>0.67611111100000021</c:v>
                </c:pt>
                <c:pt idx="775">
                  <c:v>0.75972222199999995</c:v>
                </c:pt>
                <c:pt idx="776">
                  <c:v>0.74111111100000004</c:v>
                </c:pt>
                <c:pt idx="777">
                  <c:v>0.21416666700000001</c:v>
                </c:pt>
                <c:pt idx="778">
                  <c:v>0.71166666700000003</c:v>
                </c:pt>
                <c:pt idx="779">
                  <c:v>0.85888888900000004</c:v>
                </c:pt>
                <c:pt idx="780">
                  <c:v>0.6588888890000002</c:v>
                </c:pt>
                <c:pt idx="781">
                  <c:v>0.69305555600000024</c:v>
                </c:pt>
                <c:pt idx="782">
                  <c:v>0.67527777800000022</c:v>
                </c:pt>
                <c:pt idx="783">
                  <c:v>0.59305555600000004</c:v>
                </c:pt>
                <c:pt idx="784">
                  <c:v>1.0263888889999999</c:v>
                </c:pt>
                <c:pt idx="785">
                  <c:v>0.7752777780000002</c:v>
                </c:pt>
                <c:pt idx="786">
                  <c:v>0.82555555599999997</c:v>
                </c:pt>
                <c:pt idx="787">
                  <c:v>0.15805555600000001</c:v>
                </c:pt>
                <c:pt idx="788">
                  <c:v>0.52749999999999997</c:v>
                </c:pt>
                <c:pt idx="789">
                  <c:v>0.65777777800000026</c:v>
                </c:pt>
                <c:pt idx="790">
                  <c:v>0.57583333299999995</c:v>
                </c:pt>
                <c:pt idx="791">
                  <c:v>0.69361111099999995</c:v>
                </c:pt>
                <c:pt idx="792">
                  <c:v>0.59305555600000004</c:v>
                </c:pt>
                <c:pt idx="793">
                  <c:v>0.94222222200000005</c:v>
                </c:pt>
                <c:pt idx="794">
                  <c:v>0.69166666700000001</c:v>
                </c:pt>
                <c:pt idx="795">
                  <c:v>0.67611111100000021</c:v>
                </c:pt>
                <c:pt idx="796">
                  <c:v>0.10472222200000006</c:v>
                </c:pt>
                <c:pt idx="797">
                  <c:v>0.74305555599999995</c:v>
                </c:pt>
                <c:pt idx="798">
                  <c:v>0.84166666700000003</c:v>
                </c:pt>
                <c:pt idx="799">
                  <c:v>0.59083333299999996</c:v>
                </c:pt>
                <c:pt idx="800">
                  <c:v>0.90972222199999997</c:v>
                </c:pt>
                <c:pt idx="801">
                  <c:v>0.65805555600000032</c:v>
                </c:pt>
                <c:pt idx="802">
                  <c:v>0.77805555600000031</c:v>
                </c:pt>
                <c:pt idx="803">
                  <c:v>0.19194444400000008</c:v>
                </c:pt>
                <c:pt idx="804">
                  <c:v>0.7408333330000002</c:v>
                </c:pt>
                <c:pt idx="805">
                  <c:v>0.76666666700000019</c:v>
                </c:pt>
                <c:pt idx="806">
                  <c:v>0.18833333300000007</c:v>
                </c:pt>
                <c:pt idx="807">
                  <c:v>0.19166666699999996</c:v>
                </c:pt>
                <c:pt idx="808">
                  <c:v>0.96083333300000018</c:v>
                </c:pt>
                <c:pt idx="809">
                  <c:v>0.69638888899999996</c:v>
                </c:pt>
                <c:pt idx="810">
                  <c:v>0.76027777800000018</c:v>
                </c:pt>
                <c:pt idx="811">
                  <c:v>0.28277777800000009</c:v>
                </c:pt>
                <c:pt idx="812">
                  <c:v>0.69305555600000024</c:v>
                </c:pt>
                <c:pt idx="813">
                  <c:v>0.609166667</c:v>
                </c:pt>
                <c:pt idx="814">
                  <c:v>1.1797222219999999</c:v>
                </c:pt>
                <c:pt idx="815">
                  <c:v>0.72777777800000021</c:v>
                </c:pt>
                <c:pt idx="816">
                  <c:v>0.56444444400000005</c:v>
                </c:pt>
                <c:pt idx="817">
                  <c:v>0.14583333300000006</c:v>
                </c:pt>
                <c:pt idx="818">
                  <c:v>0.89111111099999996</c:v>
                </c:pt>
                <c:pt idx="819">
                  <c:v>0.90972222199999997</c:v>
                </c:pt>
                <c:pt idx="820">
                  <c:v>0.7752777780000002</c:v>
                </c:pt>
                <c:pt idx="821">
                  <c:v>0.65777777800000026</c:v>
                </c:pt>
                <c:pt idx="822">
                  <c:v>0.6597222220000003</c:v>
                </c:pt>
                <c:pt idx="823">
                  <c:v>0.10249999999999998</c:v>
                </c:pt>
                <c:pt idx="824">
                  <c:v>0.62694444400000038</c:v>
                </c:pt>
                <c:pt idx="825">
                  <c:v>0.70833333300000001</c:v>
                </c:pt>
                <c:pt idx="826">
                  <c:v>0.59222222199999963</c:v>
                </c:pt>
                <c:pt idx="827">
                  <c:v>0.115555556</c:v>
                </c:pt>
                <c:pt idx="828">
                  <c:v>0.64166666700000019</c:v>
                </c:pt>
                <c:pt idx="829">
                  <c:v>0.90972222199999997</c:v>
                </c:pt>
                <c:pt idx="830">
                  <c:v>0.11916666700000003</c:v>
                </c:pt>
                <c:pt idx="831">
                  <c:v>0.18138888900000005</c:v>
                </c:pt>
                <c:pt idx="832">
                  <c:v>0.59083333299999996</c:v>
                </c:pt>
                <c:pt idx="833">
                  <c:v>0.69361111099999995</c:v>
                </c:pt>
                <c:pt idx="834">
                  <c:v>0.609166667</c:v>
                </c:pt>
                <c:pt idx="835">
                  <c:v>0.79166666699999999</c:v>
                </c:pt>
                <c:pt idx="836">
                  <c:v>0.22138888900000001</c:v>
                </c:pt>
                <c:pt idx="837">
                  <c:v>0.74361111100000021</c:v>
                </c:pt>
                <c:pt idx="838">
                  <c:v>0.80972222199999999</c:v>
                </c:pt>
                <c:pt idx="839">
                  <c:v>0.12472222200000005</c:v>
                </c:pt>
                <c:pt idx="840">
                  <c:v>0.75916666700000002</c:v>
                </c:pt>
                <c:pt idx="841">
                  <c:v>0.71194444400000023</c:v>
                </c:pt>
                <c:pt idx="842">
                  <c:v>0.22777777799999993</c:v>
                </c:pt>
                <c:pt idx="843">
                  <c:v>0.66138888900000004</c:v>
                </c:pt>
                <c:pt idx="844">
                  <c:v>0.79361111100000004</c:v>
                </c:pt>
                <c:pt idx="845">
                  <c:v>0.21444444400000015</c:v>
                </c:pt>
                <c:pt idx="846">
                  <c:v>0.72527777800000004</c:v>
                </c:pt>
                <c:pt idx="847">
                  <c:v>1.011388889</c:v>
                </c:pt>
                <c:pt idx="848">
                  <c:v>0.5924999999999998</c:v>
                </c:pt>
                <c:pt idx="849">
                  <c:v>0.86111111100000004</c:v>
                </c:pt>
                <c:pt idx="850">
                  <c:v>0.125</c:v>
                </c:pt>
                <c:pt idx="851">
                  <c:v>0.62611111100000005</c:v>
                </c:pt>
                <c:pt idx="852">
                  <c:v>0.92638888899999983</c:v>
                </c:pt>
                <c:pt idx="853">
                  <c:v>0.59416666699999976</c:v>
                </c:pt>
                <c:pt idx="854">
                  <c:v>0.12444444400000003</c:v>
                </c:pt>
                <c:pt idx="855">
                  <c:v>0.85805555600000039</c:v>
                </c:pt>
                <c:pt idx="856">
                  <c:v>0.96111111100000002</c:v>
                </c:pt>
                <c:pt idx="857">
                  <c:v>0.71138888899999997</c:v>
                </c:pt>
                <c:pt idx="858">
                  <c:v>0.21111111099999999</c:v>
                </c:pt>
                <c:pt idx="859">
                  <c:v>0.79194444400000019</c:v>
                </c:pt>
                <c:pt idx="860">
                  <c:v>1.0930555559999999</c:v>
                </c:pt>
                <c:pt idx="861">
                  <c:v>0.58194444400000001</c:v>
                </c:pt>
                <c:pt idx="862">
                  <c:v>0.62583333300000021</c:v>
                </c:pt>
                <c:pt idx="863">
                  <c:v>0.11472222200000005</c:v>
                </c:pt>
                <c:pt idx="864">
                  <c:v>0.85972222200000026</c:v>
                </c:pt>
                <c:pt idx="865">
                  <c:v>0.92749999999999999</c:v>
                </c:pt>
                <c:pt idx="866">
                  <c:v>0.57500000000000018</c:v>
                </c:pt>
                <c:pt idx="867">
                  <c:v>0.13416666699999993</c:v>
                </c:pt>
                <c:pt idx="868">
                  <c:v>0.99388888899999983</c:v>
                </c:pt>
                <c:pt idx="869">
                  <c:v>0.62583333300000021</c:v>
                </c:pt>
                <c:pt idx="870">
                  <c:v>9.5555556000000041E-2</c:v>
                </c:pt>
                <c:pt idx="871">
                  <c:v>0.57750000000000001</c:v>
                </c:pt>
                <c:pt idx="872">
                  <c:v>0.17694444400000012</c:v>
                </c:pt>
                <c:pt idx="873">
                  <c:v>0.94472222200000022</c:v>
                </c:pt>
                <c:pt idx="874">
                  <c:v>0.808888889</c:v>
                </c:pt>
                <c:pt idx="875">
                  <c:v>0.44166666700000012</c:v>
                </c:pt>
                <c:pt idx="876">
                  <c:v>0.65944444400000024</c:v>
                </c:pt>
                <c:pt idx="877">
                  <c:v>0.70750000000000002</c:v>
                </c:pt>
                <c:pt idx="878">
                  <c:v>0.10500000000000002</c:v>
                </c:pt>
                <c:pt idx="879">
                  <c:v>0.64222222200000023</c:v>
                </c:pt>
                <c:pt idx="880">
                  <c:v>0.87500000000000022</c:v>
                </c:pt>
                <c:pt idx="881">
                  <c:v>0.71444444400000018</c:v>
                </c:pt>
                <c:pt idx="882">
                  <c:v>0.58555555599999976</c:v>
                </c:pt>
                <c:pt idx="883">
                  <c:v>0.11333333299999998</c:v>
                </c:pt>
                <c:pt idx="884">
                  <c:v>0.79222222200000003</c:v>
                </c:pt>
                <c:pt idx="885">
                  <c:v>0.74111111100000004</c:v>
                </c:pt>
                <c:pt idx="886">
                  <c:v>0.89361111100000001</c:v>
                </c:pt>
                <c:pt idx="887">
                  <c:v>0.69194444400000021</c:v>
                </c:pt>
                <c:pt idx="888">
                  <c:v>0.79305555599999999</c:v>
                </c:pt>
                <c:pt idx="889">
                  <c:v>0.31000000000000011</c:v>
                </c:pt>
                <c:pt idx="890">
                  <c:v>0.70972222200000024</c:v>
                </c:pt>
                <c:pt idx="891">
                  <c:v>0.54305555599999999</c:v>
                </c:pt>
                <c:pt idx="892">
                  <c:v>9.1111110999999995E-2</c:v>
                </c:pt>
                <c:pt idx="893">
                  <c:v>0.16777777799999993</c:v>
                </c:pt>
                <c:pt idx="894">
                  <c:v>0.108333333</c:v>
                </c:pt>
                <c:pt idx="895">
                  <c:v>0.55000000000000004</c:v>
                </c:pt>
                <c:pt idx="896">
                  <c:v>0.77777777800000025</c:v>
                </c:pt>
                <c:pt idx="897">
                  <c:v>0.16833333300000006</c:v>
                </c:pt>
                <c:pt idx="898">
                  <c:v>0.87805555600000029</c:v>
                </c:pt>
                <c:pt idx="899">
                  <c:v>0.50749999999999973</c:v>
                </c:pt>
                <c:pt idx="900">
                  <c:v>0.89500000000000002</c:v>
                </c:pt>
                <c:pt idx="901">
                  <c:v>0.59166666699999981</c:v>
                </c:pt>
                <c:pt idx="902">
                  <c:v>0.27916666700000015</c:v>
                </c:pt>
                <c:pt idx="903">
                  <c:v>0.56444444400000005</c:v>
                </c:pt>
                <c:pt idx="904">
                  <c:v>0.74472222200000038</c:v>
                </c:pt>
                <c:pt idx="905">
                  <c:v>0.22138888900000001</c:v>
                </c:pt>
                <c:pt idx="906">
                  <c:v>0.79277777800000004</c:v>
                </c:pt>
                <c:pt idx="907">
                  <c:v>0.69444444400000005</c:v>
                </c:pt>
                <c:pt idx="908">
                  <c:v>0.6597222220000003</c:v>
                </c:pt>
                <c:pt idx="909">
                  <c:v>0.19694444400000011</c:v>
                </c:pt>
                <c:pt idx="910">
                  <c:v>0.67583333300000026</c:v>
                </c:pt>
                <c:pt idx="911">
                  <c:v>0.626388889</c:v>
                </c:pt>
                <c:pt idx="912">
                  <c:v>0.76027777800000018</c:v>
                </c:pt>
                <c:pt idx="913">
                  <c:v>0.47750000000000009</c:v>
                </c:pt>
                <c:pt idx="914">
                  <c:v>0.22833333300000005</c:v>
                </c:pt>
                <c:pt idx="915">
                  <c:v>0.170555556</c:v>
                </c:pt>
                <c:pt idx="916">
                  <c:v>0.70916666699999997</c:v>
                </c:pt>
                <c:pt idx="917">
                  <c:v>0.67611111100000021</c:v>
                </c:pt>
                <c:pt idx="918">
                  <c:v>0.75749999999999995</c:v>
                </c:pt>
                <c:pt idx="919">
                  <c:v>0.82638888899999996</c:v>
                </c:pt>
                <c:pt idx="920">
                  <c:v>0.28888888900000026</c:v>
                </c:pt>
                <c:pt idx="921">
                  <c:v>0.77638888900000003</c:v>
                </c:pt>
                <c:pt idx="922">
                  <c:v>0.67583333300000026</c:v>
                </c:pt>
                <c:pt idx="923">
                  <c:v>0.16916666699999997</c:v>
                </c:pt>
                <c:pt idx="924">
                  <c:v>0.12666666699999996</c:v>
                </c:pt>
                <c:pt idx="925">
                  <c:v>0.62611111100000005</c:v>
                </c:pt>
                <c:pt idx="926">
                  <c:v>0.115</c:v>
                </c:pt>
                <c:pt idx="927">
                  <c:v>0.79249999999999998</c:v>
                </c:pt>
                <c:pt idx="928">
                  <c:v>0.69305555600000024</c:v>
                </c:pt>
                <c:pt idx="929">
                  <c:v>0.54749999999999999</c:v>
                </c:pt>
                <c:pt idx="930">
                  <c:v>0.62500000000000022</c:v>
                </c:pt>
                <c:pt idx="931">
                  <c:v>0.49166666700000022</c:v>
                </c:pt>
                <c:pt idx="932">
                  <c:v>9.6944444000000005E-2</c:v>
                </c:pt>
                <c:pt idx="933">
                  <c:v>9.8055556000000058E-2</c:v>
                </c:pt>
                <c:pt idx="934">
                  <c:v>0.90888888899999998</c:v>
                </c:pt>
                <c:pt idx="935">
                  <c:v>0.74305555599999995</c:v>
                </c:pt>
                <c:pt idx="936">
                  <c:v>0.17694444400000012</c:v>
                </c:pt>
                <c:pt idx="937">
                  <c:v>0.64361111100000024</c:v>
                </c:pt>
                <c:pt idx="938">
                  <c:v>0.64222222200000023</c:v>
                </c:pt>
                <c:pt idx="939">
                  <c:v>0.140555556</c:v>
                </c:pt>
                <c:pt idx="940">
                  <c:v>0.37722222200000011</c:v>
                </c:pt>
                <c:pt idx="941">
                  <c:v>0.55944444400000004</c:v>
                </c:pt>
                <c:pt idx="942">
                  <c:v>0.609166667</c:v>
                </c:pt>
                <c:pt idx="943">
                  <c:v>0.13</c:v>
                </c:pt>
                <c:pt idx="944">
                  <c:v>5.5277778E-2</c:v>
                </c:pt>
                <c:pt idx="945">
                  <c:v>0.67555555599999995</c:v>
                </c:pt>
                <c:pt idx="946">
                  <c:v>0.6925</c:v>
                </c:pt>
                <c:pt idx="947">
                  <c:v>0.62666666700000018</c:v>
                </c:pt>
                <c:pt idx="948">
                  <c:v>0.64138888900000002</c:v>
                </c:pt>
                <c:pt idx="949">
                  <c:v>0.65916666700000004</c:v>
                </c:pt>
                <c:pt idx="950">
                  <c:v>0.55916666699999973</c:v>
                </c:pt>
                <c:pt idx="951">
                  <c:v>0.30972222200000016</c:v>
                </c:pt>
                <c:pt idx="952">
                  <c:v>0.54138888899999982</c:v>
                </c:pt>
                <c:pt idx="953">
                  <c:v>0.7797222220000003</c:v>
                </c:pt>
                <c:pt idx="954">
                  <c:v>0.56527777800000001</c:v>
                </c:pt>
                <c:pt idx="955">
                  <c:v>0.7797222220000003</c:v>
                </c:pt>
                <c:pt idx="956">
                  <c:v>0.57583333299999995</c:v>
                </c:pt>
                <c:pt idx="957">
                  <c:v>0.61138888899999999</c:v>
                </c:pt>
                <c:pt idx="958">
                  <c:v>0.14861111099999999</c:v>
                </c:pt>
                <c:pt idx="959">
                  <c:v>0.12222222200000009</c:v>
                </c:pt>
                <c:pt idx="960">
                  <c:v>1.0097222219999995</c:v>
                </c:pt>
                <c:pt idx="961">
                  <c:v>0.89194444399999995</c:v>
                </c:pt>
                <c:pt idx="962">
                  <c:v>0.17138888899999999</c:v>
                </c:pt>
                <c:pt idx="963">
                  <c:v>0.62472222200000038</c:v>
                </c:pt>
                <c:pt idx="964">
                  <c:v>0.15222222199999999</c:v>
                </c:pt>
                <c:pt idx="965">
                  <c:v>0.55222222200000004</c:v>
                </c:pt>
                <c:pt idx="966">
                  <c:v>0.57472222200000023</c:v>
                </c:pt>
                <c:pt idx="967">
                  <c:v>0.55777777799999995</c:v>
                </c:pt>
                <c:pt idx="968">
                  <c:v>0.77416666700000003</c:v>
                </c:pt>
                <c:pt idx="969">
                  <c:v>0.6602777780000002</c:v>
                </c:pt>
                <c:pt idx="970">
                  <c:v>0.91027777799999998</c:v>
                </c:pt>
                <c:pt idx="971">
                  <c:v>0.17138888899999999</c:v>
                </c:pt>
                <c:pt idx="972">
                  <c:v>0.59277777799999998</c:v>
                </c:pt>
                <c:pt idx="973">
                  <c:v>0.85833333300000003</c:v>
                </c:pt>
                <c:pt idx="974">
                  <c:v>0.6086111110000002</c:v>
                </c:pt>
                <c:pt idx="975">
                  <c:v>0.70833333300000001</c:v>
                </c:pt>
                <c:pt idx="976">
                  <c:v>0.70861111100000018</c:v>
                </c:pt>
                <c:pt idx="977">
                  <c:v>0.5911111109999998</c:v>
                </c:pt>
                <c:pt idx="978">
                  <c:v>0.67500000000000038</c:v>
                </c:pt>
                <c:pt idx="979">
                  <c:v>0.7752777780000002</c:v>
                </c:pt>
                <c:pt idx="980">
                  <c:v>0.64277777800000024</c:v>
                </c:pt>
                <c:pt idx="981">
                  <c:v>0.64055555600000025</c:v>
                </c:pt>
                <c:pt idx="982">
                  <c:v>0.68194444400000021</c:v>
                </c:pt>
                <c:pt idx="983">
                  <c:v>0.99638888899999978</c:v>
                </c:pt>
                <c:pt idx="984">
                  <c:v>0.72555555599999999</c:v>
                </c:pt>
                <c:pt idx="985">
                  <c:v>0.626388889</c:v>
                </c:pt>
                <c:pt idx="986">
                  <c:v>0.72694444400000024</c:v>
                </c:pt>
                <c:pt idx="987">
                  <c:v>0.57611111100000001</c:v>
                </c:pt>
                <c:pt idx="988">
                  <c:v>0.69194444400000021</c:v>
                </c:pt>
                <c:pt idx="989">
                  <c:v>0.54805555600000022</c:v>
                </c:pt>
                <c:pt idx="990">
                  <c:v>0.176666667</c:v>
                </c:pt>
                <c:pt idx="991">
                  <c:v>0.69499999999999995</c:v>
                </c:pt>
                <c:pt idx="992">
                  <c:v>0.67527777800000022</c:v>
                </c:pt>
                <c:pt idx="993">
                  <c:v>0.76722222200000023</c:v>
                </c:pt>
                <c:pt idx="994">
                  <c:v>0.89472222199999996</c:v>
                </c:pt>
                <c:pt idx="995">
                  <c:v>0.21750000000000005</c:v>
                </c:pt>
                <c:pt idx="996">
                  <c:v>0.26111111100000001</c:v>
                </c:pt>
                <c:pt idx="997">
                  <c:v>0.74222222199999999</c:v>
                </c:pt>
                <c:pt idx="998">
                  <c:v>1.011388889</c:v>
                </c:pt>
                <c:pt idx="999">
                  <c:v>0.11666666700000003</c:v>
                </c:pt>
                <c:pt idx="1000">
                  <c:v>0.79138888899999982</c:v>
                </c:pt>
                <c:pt idx="1001">
                  <c:v>0.70861111100000018</c:v>
                </c:pt>
                <c:pt idx="1002">
                  <c:v>0.55805555600000023</c:v>
                </c:pt>
                <c:pt idx="1003">
                  <c:v>0.47583333300000002</c:v>
                </c:pt>
                <c:pt idx="1004">
                  <c:v>0.54388888899999999</c:v>
                </c:pt>
                <c:pt idx="1005">
                  <c:v>0.54500000000000004</c:v>
                </c:pt>
                <c:pt idx="1006">
                  <c:v>0.19638888900000001</c:v>
                </c:pt>
                <c:pt idx="1007">
                  <c:v>0.23972222200000001</c:v>
                </c:pt>
                <c:pt idx="1008">
                  <c:v>0.57694444400000022</c:v>
                </c:pt>
                <c:pt idx="1009">
                  <c:v>0.115833333</c:v>
                </c:pt>
                <c:pt idx="1010">
                  <c:v>1.0083333329999995</c:v>
                </c:pt>
                <c:pt idx="1011">
                  <c:v>0.71083333300000018</c:v>
                </c:pt>
                <c:pt idx="1012">
                  <c:v>0.3108333330000001</c:v>
                </c:pt>
                <c:pt idx="1013">
                  <c:v>0.74833333300000004</c:v>
                </c:pt>
                <c:pt idx="1014">
                  <c:v>0.31055555600000001</c:v>
                </c:pt>
                <c:pt idx="1015">
                  <c:v>0.61305555599999995</c:v>
                </c:pt>
                <c:pt idx="1016">
                  <c:v>0.18111111099999999</c:v>
                </c:pt>
                <c:pt idx="1017">
                  <c:v>0.14388888899999999</c:v>
                </c:pt>
                <c:pt idx="1018">
                  <c:v>0.7769444440000004</c:v>
                </c:pt>
                <c:pt idx="1019">
                  <c:v>0.57861111100000018</c:v>
                </c:pt>
                <c:pt idx="1020">
                  <c:v>0.72972222200000025</c:v>
                </c:pt>
                <c:pt idx="1021">
                  <c:v>0.62611111100000005</c:v>
                </c:pt>
                <c:pt idx="1022">
                  <c:v>0.81305555600000023</c:v>
                </c:pt>
                <c:pt idx="1023">
                  <c:v>0.200555556</c:v>
                </c:pt>
                <c:pt idx="1024">
                  <c:v>0.66083333300000024</c:v>
                </c:pt>
                <c:pt idx="1025">
                  <c:v>0.14638888899999999</c:v>
                </c:pt>
                <c:pt idx="1026">
                  <c:v>0.61305555599999995</c:v>
                </c:pt>
                <c:pt idx="1027">
                  <c:v>0.74305555599999995</c:v>
                </c:pt>
                <c:pt idx="1028">
                  <c:v>0.7250000000000002</c:v>
                </c:pt>
                <c:pt idx="1029">
                  <c:v>0.196111111</c:v>
                </c:pt>
                <c:pt idx="1030">
                  <c:v>0.59194444400000001</c:v>
                </c:pt>
                <c:pt idx="1031">
                  <c:v>0.6108333330000002</c:v>
                </c:pt>
                <c:pt idx="1032">
                  <c:v>0.77583333300000024</c:v>
                </c:pt>
                <c:pt idx="1033">
                  <c:v>0.13055555599999993</c:v>
                </c:pt>
                <c:pt idx="1034">
                  <c:v>0.57472222200000023</c:v>
                </c:pt>
                <c:pt idx="1035">
                  <c:v>1.0088888890000001</c:v>
                </c:pt>
                <c:pt idx="1036">
                  <c:v>0.741388889</c:v>
                </c:pt>
                <c:pt idx="1037">
                  <c:v>0.20333333300000006</c:v>
                </c:pt>
                <c:pt idx="1038">
                  <c:v>0.62444444400000021</c:v>
                </c:pt>
                <c:pt idx="1039">
                  <c:v>0.51027777799999996</c:v>
                </c:pt>
                <c:pt idx="1040">
                  <c:v>0.74250000000000005</c:v>
                </c:pt>
                <c:pt idx="1041">
                  <c:v>0.28833333300000002</c:v>
                </c:pt>
                <c:pt idx="1042">
                  <c:v>0.95972222200000024</c:v>
                </c:pt>
                <c:pt idx="1043">
                  <c:v>0.21916666700000001</c:v>
                </c:pt>
                <c:pt idx="1044">
                  <c:v>0.72694444400000024</c:v>
                </c:pt>
                <c:pt idx="1045">
                  <c:v>0.97638888899999998</c:v>
                </c:pt>
                <c:pt idx="1046">
                  <c:v>0.811111111</c:v>
                </c:pt>
                <c:pt idx="1047">
                  <c:v>0.18944444400000013</c:v>
                </c:pt>
                <c:pt idx="1048">
                  <c:v>0.17444444400000012</c:v>
                </c:pt>
                <c:pt idx="1049">
                  <c:v>0.79194444400000019</c:v>
                </c:pt>
                <c:pt idx="1050">
                  <c:v>1.0263888889999999</c:v>
                </c:pt>
                <c:pt idx="1051">
                  <c:v>0.67444444400000025</c:v>
                </c:pt>
                <c:pt idx="1052">
                  <c:v>0.75000000000000022</c:v>
                </c:pt>
                <c:pt idx="1053">
                  <c:v>0.59277777799999998</c:v>
                </c:pt>
                <c:pt idx="1054">
                  <c:v>0.84305555600000026</c:v>
                </c:pt>
                <c:pt idx="1055">
                  <c:v>0.925277778</c:v>
                </c:pt>
                <c:pt idx="1056">
                  <c:v>0.59944444399999997</c:v>
                </c:pt>
                <c:pt idx="1057">
                  <c:v>0.72527777800000004</c:v>
                </c:pt>
                <c:pt idx="1058">
                  <c:v>0.70972222200000024</c:v>
                </c:pt>
                <c:pt idx="1059">
                  <c:v>0.57416666699999996</c:v>
                </c:pt>
                <c:pt idx="1060">
                  <c:v>0.16916666699999997</c:v>
                </c:pt>
                <c:pt idx="1061">
                  <c:v>0.90972222199999997</c:v>
                </c:pt>
                <c:pt idx="1062">
                  <c:v>0.258333333</c:v>
                </c:pt>
                <c:pt idx="1063">
                  <c:v>0.54138888899999982</c:v>
                </c:pt>
                <c:pt idx="1064">
                  <c:v>0.77500000000000024</c:v>
                </c:pt>
                <c:pt idx="1065">
                  <c:v>0.29388888900000032</c:v>
                </c:pt>
                <c:pt idx="1066">
                  <c:v>0.16083333299999999</c:v>
                </c:pt>
                <c:pt idx="1067">
                  <c:v>0.47444444400000002</c:v>
                </c:pt>
                <c:pt idx="1068">
                  <c:v>1.0097222219999995</c:v>
                </c:pt>
                <c:pt idx="1069">
                  <c:v>0.84833333300000002</c:v>
                </c:pt>
                <c:pt idx="1070">
                  <c:v>0.70805555600000025</c:v>
                </c:pt>
                <c:pt idx="1071">
                  <c:v>0.69138888899999973</c:v>
                </c:pt>
                <c:pt idx="1072">
                  <c:v>0.11472222200000005</c:v>
                </c:pt>
                <c:pt idx="1073">
                  <c:v>6.6388889000000006E-2</c:v>
                </c:pt>
                <c:pt idx="1074">
                  <c:v>0.21888888900000006</c:v>
                </c:pt>
                <c:pt idx="1075">
                  <c:v>0.86027777800000005</c:v>
                </c:pt>
                <c:pt idx="1076">
                  <c:v>0.67722222200000026</c:v>
                </c:pt>
                <c:pt idx="1077">
                  <c:v>0.84472222200000024</c:v>
                </c:pt>
                <c:pt idx="1078">
                  <c:v>0.8963888889999998</c:v>
                </c:pt>
                <c:pt idx="1079">
                  <c:v>0.75861111100000023</c:v>
                </c:pt>
                <c:pt idx="1080">
                  <c:v>0.6094444440000002</c:v>
                </c:pt>
                <c:pt idx="1081">
                  <c:v>0.72416666699999999</c:v>
                </c:pt>
                <c:pt idx="1082">
                  <c:v>0.72416666699999999</c:v>
                </c:pt>
                <c:pt idx="1083">
                  <c:v>0.54305555599999999</c:v>
                </c:pt>
                <c:pt idx="1084">
                  <c:v>0.7250000000000002</c:v>
                </c:pt>
                <c:pt idx="1085">
                  <c:v>0.81722222200000005</c:v>
                </c:pt>
                <c:pt idx="1086">
                  <c:v>0.74305555599999995</c:v>
                </c:pt>
                <c:pt idx="1087">
                  <c:v>0.15888888900000006</c:v>
                </c:pt>
                <c:pt idx="1088">
                  <c:v>0.54500000000000004</c:v>
                </c:pt>
                <c:pt idx="1089">
                  <c:v>1.1763888890000005</c:v>
                </c:pt>
                <c:pt idx="1090">
                  <c:v>0.876388889</c:v>
                </c:pt>
                <c:pt idx="1091">
                  <c:v>8.0000000000000029E-2</c:v>
                </c:pt>
                <c:pt idx="1092">
                  <c:v>0.105833333</c:v>
                </c:pt>
                <c:pt idx="1093">
                  <c:v>0.68111111099999999</c:v>
                </c:pt>
                <c:pt idx="1094">
                  <c:v>0.59472222200000002</c:v>
                </c:pt>
                <c:pt idx="1095">
                  <c:v>0.57472222200000023</c:v>
                </c:pt>
                <c:pt idx="1096">
                  <c:v>0.74472222200000038</c:v>
                </c:pt>
                <c:pt idx="1097">
                  <c:v>0.70055555599999997</c:v>
                </c:pt>
                <c:pt idx="1098">
                  <c:v>0.80972222199999999</c:v>
                </c:pt>
                <c:pt idx="1099">
                  <c:v>0.15083333300000007</c:v>
                </c:pt>
                <c:pt idx="1100">
                  <c:v>0.94305555600000024</c:v>
                </c:pt>
                <c:pt idx="1101">
                  <c:v>0.69222222200000005</c:v>
                </c:pt>
                <c:pt idx="1102">
                  <c:v>0.62749999999999995</c:v>
                </c:pt>
                <c:pt idx="1103">
                  <c:v>0.64194444400000028</c:v>
                </c:pt>
                <c:pt idx="1104">
                  <c:v>0.21861111100000005</c:v>
                </c:pt>
                <c:pt idx="1105">
                  <c:v>0.8608333330000002</c:v>
                </c:pt>
                <c:pt idx="1106">
                  <c:v>0.57416666699999996</c:v>
                </c:pt>
                <c:pt idx="1107">
                  <c:v>0.57444444400000005</c:v>
                </c:pt>
                <c:pt idx="1108">
                  <c:v>0.4752777780000001</c:v>
                </c:pt>
                <c:pt idx="1109">
                  <c:v>0.14888888900000005</c:v>
                </c:pt>
                <c:pt idx="1110">
                  <c:v>0.72611111100000003</c:v>
                </c:pt>
                <c:pt idx="1111">
                  <c:v>0.76027777800000018</c:v>
                </c:pt>
                <c:pt idx="1112">
                  <c:v>1.0091666669999995</c:v>
                </c:pt>
                <c:pt idx="1113">
                  <c:v>0.59138888899999975</c:v>
                </c:pt>
                <c:pt idx="1114">
                  <c:v>0.67611111100000021</c:v>
                </c:pt>
                <c:pt idx="1115">
                  <c:v>0.72583333300000019</c:v>
                </c:pt>
                <c:pt idx="1116">
                  <c:v>1.1758333329999995</c:v>
                </c:pt>
                <c:pt idx="1117">
                  <c:v>0.22805555599999994</c:v>
                </c:pt>
                <c:pt idx="1118">
                  <c:v>0.77638888900000003</c:v>
                </c:pt>
                <c:pt idx="1119">
                  <c:v>0.20500000000000004</c:v>
                </c:pt>
                <c:pt idx="1120">
                  <c:v>0.16777777799999993</c:v>
                </c:pt>
                <c:pt idx="1121">
                  <c:v>0.12111111099999999</c:v>
                </c:pt>
                <c:pt idx="1122">
                  <c:v>0.69194444400000021</c:v>
                </c:pt>
                <c:pt idx="1123">
                  <c:v>0.79861111100000004</c:v>
                </c:pt>
                <c:pt idx="1124">
                  <c:v>0.72750000000000004</c:v>
                </c:pt>
                <c:pt idx="1125">
                  <c:v>0.68583333300000004</c:v>
                </c:pt>
                <c:pt idx="1126">
                  <c:v>0.74111111100000004</c:v>
                </c:pt>
                <c:pt idx="1127">
                  <c:v>0.70888888900000002</c:v>
                </c:pt>
                <c:pt idx="1128">
                  <c:v>0.62388888899999995</c:v>
                </c:pt>
                <c:pt idx="1129">
                  <c:v>9.6944444000000005E-2</c:v>
                </c:pt>
                <c:pt idx="1130">
                  <c:v>0.258611111</c:v>
                </c:pt>
                <c:pt idx="1131">
                  <c:v>1.1572222219999999</c:v>
                </c:pt>
                <c:pt idx="1132">
                  <c:v>0.95888888900000002</c:v>
                </c:pt>
                <c:pt idx="1133">
                  <c:v>0.54083333300000003</c:v>
                </c:pt>
                <c:pt idx="1134">
                  <c:v>0.79166666699999999</c:v>
                </c:pt>
                <c:pt idx="1135">
                  <c:v>0.64194444400000028</c:v>
                </c:pt>
                <c:pt idx="1136">
                  <c:v>0.207777778</c:v>
                </c:pt>
                <c:pt idx="1137">
                  <c:v>1.0088888890000001</c:v>
                </c:pt>
              </c:numCache>
            </c:numRef>
          </c:val>
          <c:extLst xmlns:c16r2="http://schemas.microsoft.com/office/drawing/2015/06/chart">
            <c:ext xmlns:c16="http://schemas.microsoft.com/office/drawing/2014/chart" uri="{C3380CC4-5D6E-409C-BE32-E72D297353CC}">
              <c16:uniqueId val="{00000000-D6BB-4E41-A6C4-8B4D6CF3193F}"/>
            </c:ext>
          </c:extLst>
        </c:ser>
        <c:dLbls/>
        <c:axId val="131399680"/>
        <c:axId val="131401216"/>
      </c:barChart>
      <c:catAx>
        <c:axId val="131399680"/>
        <c:scaling>
          <c:orientation val="minMax"/>
        </c:scaling>
        <c:axPos val="b"/>
        <c:numFmt formatCode="General" sourceLinked="1"/>
        <c:majorTickMark val="none"/>
        <c:tickLblPos val="nextTo"/>
        <c:txPr>
          <a:bodyPr/>
          <a:lstStyle/>
          <a:p>
            <a:pPr>
              <a:defRPr sz="800"/>
            </a:pPr>
            <a:endParaRPr lang="zh-CN"/>
          </a:p>
        </c:txPr>
        <c:crossAx val="131401216"/>
        <c:crosses val="autoZero"/>
        <c:auto val="1"/>
        <c:lblAlgn val="ctr"/>
        <c:lblOffset val="100"/>
        <c:tickLblSkip val="100"/>
      </c:catAx>
      <c:valAx>
        <c:axId val="131401216"/>
        <c:scaling>
          <c:orientation val="minMax"/>
        </c:scaling>
        <c:axPos val="l"/>
        <c:title>
          <c:tx>
            <c:rich>
              <a:bodyPr/>
              <a:lstStyle/>
              <a:p>
                <a:pPr>
                  <a:defRPr sz="800"/>
                </a:pPr>
                <a:r>
                  <a:rPr lang="en-US" altLang="zh-CN" sz="800" b="0"/>
                  <a:t>delay hour</a:t>
                </a:r>
                <a:endParaRPr lang="zh-CN" altLang="en-US" sz="800" b="0"/>
              </a:p>
            </c:rich>
          </c:tx>
          <c:layout/>
        </c:title>
        <c:numFmt formatCode="General" sourceLinked="1"/>
        <c:majorTickMark val="none"/>
        <c:tickLblPos val="nextTo"/>
        <c:txPr>
          <a:bodyPr/>
          <a:lstStyle/>
          <a:p>
            <a:pPr>
              <a:defRPr sz="800"/>
            </a:pPr>
            <a:endParaRPr lang="zh-CN"/>
          </a:p>
        </c:txPr>
        <c:crossAx val="131399680"/>
        <c:crosses val="autoZero"/>
        <c:crossBetween val="between"/>
      </c:valAx>
    </c:plotArea>
    <c:plotVisOnly val="1"/>
    <c:dispBlanksAs val="gap"/>
  </c:chart>
  <c:spPr>
    <a:ln w="19050">
      <a:solidFill>
        <a:schemeClr val="accent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style val="1"/>
  <c:chart>
    <c:title>
      <c:tx>
        <c:rich>
          <a:bodyPr/>
          <a:lstStyle/>
          <a:p>
            <a:pPr>
              <a:defRPr/>
            </a:pPr>
            <a:r>
              <a:rPr lang="en-US" sz="1800" b="0" dirty="0"/>
              <a:t>2014.7-12 NESDIS delay(hour)</a:t>
            </a:r>
          </a:p>
        </c:rich>
      </c:tx>
      <c:layout/>
    </c:title>
    <c:plotArea>
      <c:layout/>
      <c:barChart>
        <c:barDir val="col"/>
        <c:grouping val="clustered"/>
        <c:ser>
          <c:idx val="0"/>
          <c:order val="0"/>
          <c:tx>
            <c:strRef>
              <c:f>'filelist_AMA_NESDIS_2014-no hou'!$H$1</c:f>
              <c:strCache>
                <c:ptCount val="1"/>
                <c:pt idx="0">
                  <c:v>delay(hour)</c:v>
                </c:pt>
              </c:strCache>
            </c:strRef>
          </c:tx>
          <c:val>
            <c:numRef>
              <c:f>'filelist_AMA_NESDIS_2014-no hou'!$H$2:$H$6119</c:f>
              <c:numCache>
                <c:formatCode>General</c:formatCode>
                <c:ptCount val="6118"/>
                <c:pt idx="0">
                  <c:v>6.4430555559999982</c:v>
                </c:pt>
                <c:pt idx="1">
                  <c:v>6.4222222220000003</c:v>
                </c:pt>
                <c:pt idx="2">
                  <c:v>6.2547222219999981</c:v>
                </c:pt>
                <c:pt idx="3">
                  <c:v>6.0347222220000001</c:v>
                </c:pt>
                <c:pt idx="4">
                  <c:v>4.6055555559999961</c:v>
                </c:pt>
                <c:pt idx="5">
                  <c:v>4.4574999999999996</c:v>
                </c:pt>
                <c:pt idx="6">
                  <c:v>4.4380555559999983</c:v>
                </c:pt>
                <c:pt idx="7">
                  <c:v>4.3777777779999978</c:v>
                </c:pt>
                <c:pt idx="8">
                  <c:v>4.3286111109999981</c:v>
                </c:pt>
                <c:pt idx="9">
                  <c:v>4.2750000000000004</c:v>
                </c:pt>
                <c:pt idx="10">
                  <c:v>4.1930555559999965</c:v>
                </c:pt>
                <c:pt idx="11">
                  <c:v>4.1713888890000002</c:v>
                </c:pt>
                <c:pt idx="12">
                  <c:v>4.167777777999996</c:v>
                </c:pt>
                <c:pt idx="13">
                  <c:v>4.011111111</c:v>
                </c:pt>
                <c:pt idx="14">
                  <c:v>3.8388888889999988</c:v>
                </c:pt>
                <c:pt idx="15">
                  <c:v>2.693055556</c:v>
                </c:pt>
                <c:pt idx="16">
                  <c:v>2.6611111110000008</c:v>
                </c:pt>
                <c:pt idx="17">
                  <c:v>2.659166667</c:v>
                </c:pt>
                <c:pt idx="18">
                  <c:v>2.6405555560000002</c:v>
                </c:pt>
                <c:pt idx="19">
                  <c:v>2.6241666670000008</c:v>
                </c:pt>
                <c:pt idx="20">
                  <c:v>2.6113888890000001</c:v>
                </c:pt>
                <c:pt idx="21">
                  <c:v>2.608333333</c:v>
                </c:pt>
                <c:pt idx="22">
                  <c:v>2.5869444439999998</c:v>
                </c:pt>
                <c:pt idx="23">
                  <c:v>2.5763888889999995</c:v>
                </c:pt>
                <c:pt idx="24">
                  <c:v>2.5583333330000002</c:v>
                </c:pt>
                <c:pt idx="25">
                  <c:v>2.5266666669999998</c:v>
                </c:pt>
                <c:pt idx="26">
                  <c:v>2.5244444439999998</c:v>
                </c:pt>
                <c:pt idx="27">
                  <c:v>2.5127777780000002</c:v>
                </c:pt>
                <c:pt idx="28">
                  <c:v>2.4419444439999998</c:v>
                </c:pt>
                <c:pt idx="29">
                  <c:v>2.4413888890000002</c:v>
                </c:pt>
                <c:pt idx="30">
                  <c:v>2.4413888890000002</c:v>
                </c:pt>
                <c:pt idx="31">
                  <c:v>2.4411111110000001</c:v>
                </c:pt>
                <c:pt idx="32">
                  <c:v>2.3774999999999991</c:v>
                </c:pt>
                <c:pt idx="33">
                  <c:v>2.3769444439999989</c:v>
                </c:pt>
                <c:pt idx="34">
                  <c:v>2.3741666669999999</c:v>
                </c:pt>
                <c:pt idx="35">
                  <c:v>2.3708333329999993</c:v>
                </c:pt>
                <c:pt idx="36">
                  <c:v>2.3563888889999993</c:v>
                </c:pt>
                <c:pt idx="37">
                  <c:v>2.3547222219999999</c:v>
                </c:pt>
                <c:pt idx="38">
                  <c:v>2.3438888889999996</c:v>
                </c:pt>
                <c:pt idx="39">
                  <c:v>2.2069444439999999</c:v>
                </c:pt>
                <c:pt idx="40">
                  <c:v>2.1972222220000002</c:v>
                </c:pt>
                <c:pt idx="41">
                  <c:v>2.005555556</c:v>
                </c:pt>
                <c:pt idx="42">
                  <c:v>6.7422222219999997</c:v>
                </c:pt>
                <c:pt idx="43">
                  <c:v>6.4238888889999979</c:v>
                </c:pt>
                <c:pt idx="44">
                  <c:v>4.7572222220000002</c:v>
                </c:pt>
                <c:pt idx="45">
                  <c:v>4.6072222219999981</c:v>
                </c:pt>
                <c:pt idx="46">
                  <c:v>4.5377777779999979</c:v>
                </c:pt>
                <c:pt idx="47">
                  <c:v>4.5097222219999997</c:v>
                </c:pt>
                <c:pt idx="48">
                  <c:v>4.5049999999999981</c:v>
                </c:pt>
                <c:pt idx="49">
                  <c:v>4.174722221999998</c:v>
                </c:pt>
                <c:pt idx="50">
                  <c:v>4.1483333330000001</c:v>
                </c:pt>
                <c:pt idx="51">
                  <c:v>4.141666667</c:v>
                </c:pt>
                <c:pt idx="52">
                  <c:v>4.0869444440000002</c:v>
                </c:pt>
                <c:pt idx="53">
                  <c:v>4.027222221999998</c:v>
                </c:pt>
                <c:pt idx="54">
                  <c:v>3.9219444439999998</c:v>
                </c:pt>
                <c:pt idx="55">
                  <c:v>3.8083333330000002</c:v>
                </c:pt>
                <c:pt idx="56">
                  <c:v>2.9405555560000001</c:v>
                </c:pt>
                <c:pt idx="57">
                  <c:v>2.7930555560000001</c:v>
                </c:pt>
                <c:pt idx="58">
                  <c:v>2.7569444439999997</c:v>
                </c:pt>
                <c:pt idx="59">
                  <c:v>2.7047222220000009</c:v>
                </c:pt>
                <c:pt idx="60">
                  <c:v>2.6438888890000003</c:v>
                </c:pt>
                <c:pt idx="61">
                  <c:v>2.6219444439999999</c:v>
                </c:pt>
                <c:pt idx="62">
                  <c:v>2.6208333330000002</c:v>
                </c:pt>
                <c:pt idx="63">
                  <c:v>2.6194444439999991</c:v>
                </c:pt>
                <c:pt idx="64">
                  <c:v>2.5861111110000001</c:v>
                </c:pt>
                <c:pt idx="65">
                  <c:v>2.5755555559999999</c:v>
                </c:pt>
                <c:pt idx="66">
                  <c:v>2.5644444439999998</c:v>
                </c:pt>
                <c:pt idx="67">
                  <c:v>2.5438888890000002</c:v>
                </c:pt>
                <c:pt idx="68">
                  <c:v>2.4908333329999999</c:v>
                </c:pt>
                <c:pt idx="69">
                  <c:v>2.4863888890000001</c:v>
                </c:pt>
                <c:pt idx="70">
                  <c:v>2.4405555560000001</c:v>
                </c:pt>
                <c:pt idx="71">
                  <c:v>2.4244444439999997</c:v>
                </c:pt>
                <c:pt idx="72">
                  <c:v>2.360555556</c:v>
                </c:pt>
                <c:pt idx="73">
                  <c:v>2.3541666669999999</c:v>
                </c:pt>
                <c:pt idx="74">
                  <c:v>2.349166667</c:v>
                </c:pt>
                <c:pt idx="75">
                  <c:v>2.3402777780000008</c:v>
                </c:pt>
                <c:pt idx="76">
                  <c:v>2.3258333329999998</c:v>
                </c:pt>
                <c:pt idx="77">
                  <c:v>2.3188888889999988</c:v>
                </c:pt>
                <c:pt idx="78">
                  <c:v>2.2705555560000001</c:v>
                </c:pt>
                <c:pt idx="79">
                  <c:v>2.1922222219999998</c:v>
                </c:pt>
                <c:pt idx="80">
                  <c:v>2.1797222220000001</c:v>
                </c:pt>
                <c:pt idx="81">
                  <c:v>2.173055556</c:v>
                </c:pt>
                <c:pt idx="82">
                  <c:v>1.994166667</c:v>
                </c:pt>
                <c:pt idx="83">
                  <c:v>1.9200000000000004</c:v>
                </c:pt>
                <c:pt idx="84">
                  <c:v>8.4383333329999992</c:v>
                </c:pt>
                <c:pt idx="85">
                  <c:v>6.6274999999999977</c:v>
                </c:pt>
                <c:pt idx="86">
                  <c:v>6.5055555559999965</c:v>
                </c:pt>
                <c:pt idx="87">
                  <c:v>6.4886111110000018</c:v>
                </c:pt>
                <c:pt idx="88">
                  <c:v>6.119444444</c:v>
                </c:pt>
                <c:pt idx="89">
                  <c:v>4.6722222220000003</c:v>
                </c:pt>
                <c:pt idx="90">
                  <c:v>4.6405555559999963</c:v>
                </c:pt>
                <c:pt idx="91">
                  <c:v>4.3027777779999976</c:v>
                </c:pt>
                <c:pt idx="92">
                  <c:v>4.2716666669999999</c:v>
                </c:pt>
                <c:pt idx="93">
                  <c:v>4.2686111110000002</c:v>
                </c:pt>
                <c:pt idx="94">
                  <c:v>4.2183333330000004</c:v>
                </c:pt>
                <c:pt idx="95">
                  <c:v>4.1686111109999979</c:v>
                </c:pt>
                <c:pt idx="96">
                  <c:v>4.1622222219999978</c:v>
                </c:pt>
                <c:pt idx="97">
                  <c:v>4.1213888889999977</c:v>
                </c:pt>
                <c:pt idx="98">
                  <c:v>4.1116666669999979</c:v>
                </c:pt>
                <c:pt idx="99">
                  <c:v>3.8219444439999997</c:v>
                </c:pt>
                <c:pt idx="100">
                  <c:v>2.8555555559999997</c:v>
                </c:pt>
                <c:pt idx="101">
                  <c:v>2.8241666670000001</c:v>
                </c:pt>
                <c:pt idx="102">
                  <c:v>2.7747222220000007</c:v>
                </c:pt>
                <c:pt idx="103">
                  <c:v>2.74</c:v>
                </c:pt>
                <c:pt idx="104">
                  <c:v>2.6386111109999999</c:v>
                </c:pt>
                <c:pt idx="105">
                  <c:v>2.610555556</c:v>
                </c:pt>
                <c:pt idx="106">
                  <c:v>2.5961111109999999</c:v>
                </c:pt>
                <c:pt idx="107">
                  <c:v>2.579166667</c:v>
                </c:pt>
                <c:pt idx="108">
                  <c:v>2.571111111</c:v>
                </c:pt>
                <c:pt idx="109">
                  <c:v>2.5472222220000007</c:v>
                </c:pt>
                <c:pt idx="110">
                  <c:v>2.5252777780000009</c:v>
                </c:pt>
                <c:pt idx="111">
                  <c:v>2.5124999999999993</c:v>
                </c:pt>
                <c:pt idx="112">
                  <c:v>2.4883333330000004</c:v>
                </c:pt>
                <c:pt idx="113">
                  <c:v>2.434722222</c:v>
                </c:pt>
                <c:pt idx="114">
                  <c:v>2.4202777780000009</c:v>
                </c:pt>
                <c:pt idx="115">
                  <c:v>2.3849999999999998</c:v>
                </c:pt>
                <c:pt idx="116">
                  <c:v>2.351666666999999</c:v>
                </c:pt>
                <c:pt idx="117">
                  <c:v>2.2961111110000001</c:v>
                </c:pt>
                <c:pt idx="118">
                  <c:v>2.2961111110000001</c:v>
                </c:pt>
                <c:pt idx="119">
                  <c:v>2.1713888890000002</c:v>
                </c:pt>
                <c:pt idx="120">
                  <c:v>2.1683333330000001</c:v>
                </c:pt>
                <c:pt idx="121">
                  <c:v>2.1549999999999998</c:v>
                </c:pt>
                <c:pt idx="122">
                  <c:v>2.1413888890000004</c:v>
                </c:pt>
                <c:pt idx="123">
                  <c:v>2.1347222220000002</c:v>
                </c:pt>
                <c:pt idx="124">
                  <c:v>2.1016666669999999</c:v>
                </c:pt>
                <c:pt idx="125">
                  <c:v>2.0219444439999998</c:v>
                </c:pt>
                <c:pt idx="126">
                  <c:v>6.4224999999999985</c:v>
                </c:pt>
                <c:pt idx="127">
                  <c:v>6.2352777780000004</c:v>
                </c:pt>
                <c:pt idx="128">
                  <c:v>5.8866666670000001</c:v>
                </c:pt>
                <c:pt idx="129">
                  <c:v>4.5894444439999997</c:v>
                </c:pt>
                <c:pt idx="130">
                  <c:v>4.407777777999998</c:v>
                </c:pt>
                <c:pt idx="131">
                  <c:v>4.384999999999998</c:v>
                </c:pt>
                <c:pt idx="132">
                  <c:v>4.2533333329999996</c:v>
                </c:pt>
                <c:pt idx="133">
                  <c:v>4.1399999999999997</c:v>
                </c:pt>
                <c:pt idx="134">
                  <c:v>4.1316666670000002</c:v>
                </c:pt>
                <c:pt idx="135">
                  <c:v>4.1058333329999979</c:v>
                </c:pt>
                <c:pt idx="136">
                  <c:v>4.1016666669999982</c:v>
                </c:pt>
                <c:pt idx="137">
                  <c:v>4.0174999999999983</c:v>
                </c:pt>
                <c:pt idx="138">
                  <c:v>3.934166667</c:v>
                </c:pt>
                <c:pt idx="139">
                  <c:v>3.9108333329999998</c:v>
                </c:pt>
                <c:pt idx="140">
                  <c:v>2.753333333</c:v>
                </c:pt>
                <c:pt idx="141">
                  <c:v>2.7077777780000019</c:v>
                </c:pt>
                <c:pt idx="142">
                  <c:v>2.619722222</c:v>
                </c:pt>
                <c:pt idx="143">
                  <c:v>2.6116666669999997</c:v>
                </c:pt>
                <c:pt idx="144">
                  <c:v>2.5958333329999999</c:v>
                </c:pt>
                <c:pt idx="145">
                  <c:v>2.5722222219999997</c:v>
                </c:pt>
                <c:pt idx="146">
                  <c:v>2.5605555560000002</c:v>
                </c:pt>
                <c:pt idx="147">
                  <c:v>2.5577777780000011</c:v>
                </c:pt>
                <c:pt idx="148">
                  <c:v>2.5516666669999997</c:v>
                </c:pt>
                <c:pt idx="149">
                  <c:v>2.5319444439999992</c:v>
                </c:pt>
                <c:pt idx="150">
                  <c:v>2.528055556</c:v>
                </c:pt>
                <c:pt idx="151">
                  <c:v>2.5238888890000002</c:v>
                </c:pt>
                <c:pt idx="152">
                  <c:v>2.5044444439999998</c:v>
                </c:pt>
                <c:pt idx="153">
                  <c:v>2.496944443999999</c:v>
                </c:pt>
                <c:pt idx="154">
                  <c:v>2.454166667</c:v>
                </c:pt>
                <c:pt idx="155">
                  <c:v>2.454166667</c:v>
                </c:pt>
                <c:pt idx="156">
                  <c:v>2.3502777780000002</c:v>
                </c:pt>
                <c:pt idx="157">
                  <c:v>2.3372222219999998</c:v>
                </c:pt>
                <c:pt idx="158">
                  <c:v>2.315277778</c:v>
                </c:pt>
                <c:pt idx="159">
                  <c:v>2.3038888889999996</c:v>
                </c:pt>
                <c:pt idx="160">
                  <c:v>2.2850000000000001</c:v>
                </c:pt>
                <c:pt idx="161">
                  <c:v>2.2774999999999999</c:v>
                </c:pt>
                <c:pt idx="162">
                  <c:v>2.2736111110000001</c:v>
                </c:pt>
                <c:pt idx="163">
                  <c:v>2.2711111110000002</c:v>
                </c:pt>
                <c:pt idx="164">
                  <c:v>2.1841666670000008</c:v>
                </c:pt>
                <c:pt idx="165">
                  <c:v>2.153611111</c:v>
                </c:pt>
                <c:pt idx="166">
                  <c:v>2.102777778000001</c:v>
                </c:pt>
                <c:pt idx="167">
                  <c:v>1.9202777780000004</c:v>
                </c:pt>
                <c:pt idx="168">
                  <c:v>7.8669444439999978</c:v>
                </c:pt>
                <c:pt idx="169">
                  <c:v>6.390833332999998</c:v>
                </c:pt>
                <c:pt idx="170">
                  <c:v>6.1608333329999976</c:v>
                </c:pt>
                <c:pt idx="171">
                  <c:v>4.601111110999998</c:v>
                </c:pt>
                <c:pt idx="172">
                  <c:v>4.5744444440000001</c:v>
                </c:pt>
                <c:pt idx="173">
                  <c:v>4.3841666669999961</c:v>
                </c:pt>
                <c:pt idx="174">
                  <c:v>4.3361111110000001</c:v>
                </c:pt>
                <c:pt idx="175">
                  <c:v>4.2527777779999978</c:v>
                </c:pt>
                <c:pt idx="176">
                  <c:v>4.2166666670000001</c:v>
                </c:pt>
                <c:pt idx="177">
                  <c:v>4.2041666669999973</c:v>
                </c:pt>
                <c:pt idx="178">
                  <c:v>4.1672222219999986</c:v>
                </c:pt>
                <c:pt idx="179">
                  <c:v>4.1208333329999975</c:v>
                </c:pt>
                <c:pt idx="180">
                  <c:v>4.1158333329999977</c:v>
                </c:pt>
                <c:pt idx="181">
                  <c:v>4.0858333330000001</c:v>
                </c:pt>
                <c:pt idx="182">
                  <c:v>3.9052777780000008</c:v>
                </c:pt>
                <c:pt idx="183">
                  <c:v>3.8511111109999998</c:v>
                </c:pt>
                <c:pt idx="184">
                  <c:v>2.741388889</c:v>
                </c:pt>
                <c:pt idx="185">
                  <c:v>2.7211111110000008</c:v>
                </c:pt>
                <c:pt idx="186">
                  <c:v>2.6872222220000008</c:v>
                </c:pt>
                <c:pt idx="187">
                  <c:v>2.619166667</c:v>
                </c:pt>
                <c:pt idx="188">
                  <c:v>2.59</c:v>
                </c:pt>
                <c:pt idx="189">
                  <c:v>2.573611111</c:v>
                </c:pt>
                <c:pt idx="190">
                  <c:v>2.5561111109999999</c:v>
                </c:pt>
                <c:pt idx="191">
                  <c:v>2.5508333329999999</c:v>
                </c:pt>
                <c:pt idx="192">
                  <c:v>2.537777778000001</c:v>
                </c:pt>
                <c:pt idx="193">
                  <c:v>2.5074999999999998</c:v>
                </c:pt>
                <c:pt idx="194">
                  <c:v>2.5030555560000001</c:v>
                </c:pt>
                <c:pt idx="195">
                  <c:v>2.4905555559999999</c:v>
                </c:pt>
                <c:pt idx="196">
                  <c:v>2.4713888889999995</c:v>
                </c:pt>
                <c:pt idx="197">
                  <c:v>2.4699999999999998</c:v>
                </c:pt>
                <c:pt idx="198">
                  <c:v>2.434166667</c:v>
                </c:pt>
                <c:pt idx="199">
                  <c:v>2.416944443999999</c:v>
                </c:pt>
                <c:pt idx="200">
                  <c:v>2.3833333330000004</c:v>
                </c:pt>
                <c:pt idx="201">
                  <c:v>2.2833333330000012</c:v>
                </c:pt>
                <c:pt idx="202">
                  <c:v>2.2744444439999998</c:v>
                </c:pt>
                <c:pt idx="203">
                  <c:v>2.2691666670000008</c:v>
                </c:pt>
                <c:pt idx="204">
                  <c:v>2.2677777780000019</c:v>
                </c:pt>
                <c:pt idx="205">
                  <c:v>2.2225000000000001</c:v>
                </c:pt>
                <c:pt idx="206">
                  <c:v>2.1825000000000001</c:v>
                </c:pt>
                <c:pt idx="207">
                  <c:v>2.1333333330000004</c:v>
                </c:pt>
                <c:pt idx="208">
                  <c:v>2.1327777780000008</c:v>
                </c:pt>
                <c:pt idx="209">
                  <c:v>2.0722222219999997</c:v>
                </c:pt>
                <c:pt idx="210">
                  <c:v>2.0011111110000002</c:v>
                </c:pt>
                <c:pt idx="211">
                  <c:v>6.3538888889999976</c:v>
                </c:pt>
                <c:pt idx="212">
                  <c:v>6.267222222</c:v>
                </c:pt>
                <c:pt idx="213">
                  <c:v>6.2241666669999969</c:v>
                </c:pt>
                <c:pt idx="214">
                  <c:v>4.5374999999999996</c:v>
                </c:pt>
                <c:pt idx="215">
                  <c:v>4.4505555559999976</c:v>
                </c:pt>
                <c:pt idx="216">
                  <c:v>4.4074999999999998</c:v>
                </c:pt>
                <c:pt idx="217">
                  <c:v>4.3827777779999986</c:v>
                </c:pt>
                <c:pt idx="218">
                  <c:v>4.2991666669999979</c:v>
                </c:pt>
                <c:pt idx="219">
                  <c:v>4.2208333329999981</c:v>
                </c:pt>
                <c:pt idx="220">
                  <c:v>4.2205555559999963</c:v>
                </c:pt>
                <c:pt idx="221">
                  <c:v>4.1002777779999979</c:v>
                </c:pt>
                <c:pt idx="222">
                  <c:v>4.0844444439999981</c:v>
                </c:pt>
                <c:pt idx="223">
                  <c:v>4.0705555559999977</c:v>
                </c:pt>
                <c:pt idx="224">
                  <c:v>4.0324999999999998</c:v>
                </c:pt>
                <c:pt idx="225">
                  <c:v>3.7686111110000002</c:v>
                </c:pt>
                <c:pt idx="226">
                  <c:v>2.8711111109999998</c:v>
                </c:pt>
                <c:pt idx="227">
                  <c:v>2.6541666670000001</c:v>
                </c:pt>
                <c:pt idx="228">
                  <c:v>2.6527777780000008</c:v>
                </c:pt>
                <c:pt idx="229">
                  <c:v>2.560277778000001</c:v>
                </c:pt>
                <c:pt idx="230">
                  <c:v>2.5563888889999999</c:v>
                </c:pt>
                <c:pt idx="231">
                  <c:v>2.5563888889999999</c:v>
                </c:pt>
                <c:pt idx="232">
                  <c:v>2.5330555559999999</c:v>
                </c:pt>
                <c:pt idx="233">
                  <c:v>2.5077777780000017</c:v>
                </c:pt>
                <c:pt idx="234">
                  <c:v>2.4849999999999999</c:v>
                </c:pt>
                <c:pt idx="235">
                  <c:v>2.4702777780000007</c:v>
                </c:pt>
                <c:pt idx="236">
                  <c:v>2.4691666670000001</c:v>
                </c:pt>
                <c:pt idx="237">
                  <c:v>2.454166667</c:v>
                </c:pt>
                <c:pt idx="238">
                  <c:v>2.448611111</c:v>
                </c:pt>
                <c:pt idx="239">
                  <c:v>2.414722222</c:v>
                </c:pt>
                <c:pt idx="240">
                  <c:v>2.400555556</c:v>
                </c:pt>
                <c:pt idx="241">
                  <c:v>2.3875000000000002</c:v>
                </c:pt>
                <c:pt idx="242">
                  <c:v>2.369722222</c:v>
                </c:pt>
                <c:pt idx="243">
                  <c:v>2.3483333329999998</c:v>
                </c:pt>
                <c:pt idx="244">
                  <c:v>2.3008333329999999</c:v>
                </c:pt>
                <c:pt idx="245">
                  <c:v>2.2850000000000001</c:v>
                </c:pt>
                <c:pt idx="246">
                  <c:v>2.2669444439999999</c:v>
                </c:pt>
                <c:pt idx="247">
                  <c:v>2.264444444</c:v>
                </c:pt>
                <c:pt idx="248">
                  <c:v>2.2541666670000002</c:v>
                </c:pt>
                <c:pt idx="249">
                  <c:v>2.241388889</c:v>
                </c:pt>
                <c:pt idx="250">
                  <c:v>2.1991666670000001</c:v>
                </c:pt>
                <c:pt idx="251">
                  <c:v>2.1175000000000002</c:v>
                </c:pt>
                <c:pt idx="252">
                  <c:v>1.9352777779999999</c:v>
                </c:pt>
                <c:pt idx="253">
                  <c:v>6.5547222219999979</c:v>
                </c:pt>
                <c:pt idx="254">
                  <c:v>6.4963888890000003</c:v>
                </c:pt>
                <c:pt idx="255">
                  <c:v>6.33</c:v>
                </c:pt>
                <c:pt idx="256">
                  <c:v>6.0933333330000004</c:v>
                </c:pt>
                <c:pt idx="257">
                  <c:v>6.032777777999998</c:v>
                </c:pt>
                <c:pt idx="258">
                  <c:v>4.7380555559999982</c:v>
                </c:pt>
                <c:pt idx="259">
                  <c:v>4.682222222</c:v>
                </c:pt>
                <c:pt idx="260">
                  <c:v>4.464444443999998</c:v>
                </c:pt>
                <c:pt idx="261">
                  <c:v>4.4513888890000004</c:v>
                </c:pt>
                <c:pt idx="262">
                  <c:v>4.3661111109999986</c:v>
                </c:pt>
                <c:pt idx="263">
                  <c:v>4.2769444439999997</c:v>
                </c:pt>
                <c:pt idx="264">
                  <c:v>4.2344444440000002</c:v>
                </c:pt>
                <c:pt idx="265">
                  <c:v>4.180277777999998</c:v>
                </c:pt>
                <c:pt idx="266">
                  <c:v>4.0324999999999998</c:v>
                </c:pt>
                <c:pt idx="267">
                  <c:v>4.0311111110000004</c:v>
                </c:pt>
                <c:pt idx="268">
                  <c:v>3.8522222219999991</c:v>
                </c:pt>
                <c:pt idx="269">
                  <c:v>2.8658333329999999</c:v>
                </c:pt>
                <c:pt idx="270">
                  <c:v>2.7311111110000001</c:v>
                </c:pt>
                <c:pt idx="271">
                  <c:v>2.6838888890000003</c:v>
                </c:pt>
                <c:pt idx="272">
                  <c:v>2.6366666669999992</c:v>
                </c:pt>
                <c:pt idx="273">
                  <c:v>2.6177777780000016</c:v>
                </c:pt>
                <c:pt idx="274">
                  <c:v>2.6177777780000016</c:v>
                </c:pt>
                <c:pt idx="275">
                  <c:v>2.5411111110000002</c:v>
                </c:pt>
                <c:pt idx="276">
                  <c:v>2.534166667</c:v>
                </c:pt>
                <c:pt idx="277">
                  <c:v>2.5338888889999995</c:v>
                </c:pt>
                <c:pt idx="278">
                  <c:v>2.519722222</c:v>
                </c:pt>
                <c:pt idx="279">
                  <c:v>2.5161111109999998</c:v>
                </c:pt>
                <c:pt idx="280">
                  <c:v>2.4836111110000001</c:v>
                </c:pt>
                <c:pt idx="281">
                  <c:v>2.4827777780000009</c:v>
                </c:pt>
                <c:pt idx="282">
                  <c:v>2.4669444439999997</c:v>
                </c:pt>
                <c:pt idx="283">
                  <c:v>2.4561111109999998</c:v>
                </c:pt>
                <c:pt idx="284">
                  <c:v>2.4522222219999992</c:v>
                </c:pt>
                <c:pt idx="285">
                  <c:v>2.434722222</c:v>
                </c:pt>
                <c:pt idx="286">
                  <c:v>2.4069444439999992</c:v>
                </c:pt>
                <c:pt idx="287">
                  <c:v>2.4002777780000009</c:v>
                </c:pt>
                <c:pt idx="288">
                  <c:v>2.3913888889999999</c:v>
                </c:pt>
                <c:pt idx="289">
                  <c:v>2.201944444</c:v>
                </c:pt>
                <c:pt idx="290">
                  <c:v>2.113611111</c:v>
                </c:pt>
                <c:pt idx="291">
                  <c:v>2.0841666670000007</c:v>
                </c:pt>
                <c:pt idx="292">
                  <c:v>2.0561111109999999</c:v>
                </c:pt>
                <c:pt idx="293">
                  <c:v>2.0416666669999999</c:v>
                </c:pt>
                <c:pt idx="294">
                  <c:v>2.0147222220000001</c:v>
                </c:pt>
                <c:pt idx="295">
                  <c:v>6.4691666669999979</c:v>
                </c:pt>
                <c:pt idx="296">
                  <c:v>6.2508333330000001</c:v>
                </c:pt>
                <c:pt idx="297">
                  <c:v>5.8369444440000002</c:v>
                </c:pt>
                <c:pt idx="298">
                  <c:v>5.0630555559999966</c:v>
                </c:pt>
                <c:pt idx="299">
                  <c:v>4.636111111</c:v>
                </c:pt>
                <c:pt idx="300">
                  <c:v>4.5841666669999963</c:v>
                </c:pt>
                <c:pt idx="301">
                  <c:v>4.4341666669999986</c:v>
                </c:pt>
                <c:pt idx="302">
                  <c:v>4.362499999999998</c:v>
                </c:pt>
                <c:pt idx="303">
                  <c:v>4.2241666669999969</c:v>
                </c:pt>
                <c:pt idx="304">
                  <c:v>4.146388888999998</c:v>
                </c:pt>
                <c:pt idx="305">
                  <c:v>4.119444444</c:v>
                </c:pt>
                <c:pt idx="306">
                  <c:v>4.034444444</c:v>
                </c:pt>
                <c:pt idx="307">
                  <c:v>4.0261111109999979</c:v>
                </c:pt>
                <c:pt idx="308">
                  <c:v>3.9294444439999991</c:v>
                </c:pt>
                <c:pt idx="309">
                  <c:v>3.6658333330000001</c:v>
                </c:pt>
                <c:pt idx="310">
                  <c:v>3.079722222</c:v>
                </c:pt>
                <c:pt idx="311">
                  <c:v>2.685277778000001</c:v>
                </c:pt>
                <c:pt idx="312">
                  <c:v>2.6666666669999999</c:v>
                </c:pt>
                <c:pt idx="313">
                  <c:v>2.6658333330000001</c:v>
                </c:pt>
                <c:pt idx="314">
                  <c:v>2.6480555560000001</c:v>
                </c:pt>
                <c:pt idx="315">
                  <c:v>2.622222222</c:v>
                </c:pt>
                <c:pt idx="316">
                  <c:v>2.608333333</c:v>
                </c:pt>
                <c:pt idx="317">
                  <c:v>2.605</c:v>
                </c:pt>
                <c:pt idx="318">
                  <c:v>2.5344444439999991</c:v>
                </c:pt>
                <c:pt idx="319">
                  <c:v>2.5</c:v>
                </c:pt>
                <c:pt idx="320">
                  <c:v>2.4697222220000001</c:v>
                </c:pt>
                <c:pt idx="321">
                  <c:v>2.4494444439999992</c:v>
                </c:pt>
                <c:pt idx="322">
                  <c:v>2.4336111109999998</c:v>
                </c:pt>
                <c:pt idx="323">
                  <c:v>2.4308333329999998</c:v>
                </c:pt>
                <c:pt idx="324">
                  <c:v>2.4175</c:v>
                </c:pt>
                <c:pt idx="325">
                  <c:v>2.3994444439999989</c:v>
                </c:pt>
                <c:pt idx="326">
                  <c:v>2.3841666670000001</c:v>
                </c:pt>
                <c:pt idx="327">
                  <c:v>2.3702777780000002</c:v>
                </c:pt>
                <c:pt idx="328">
                  <c:v>2.3652777780000007</c:v>
                </c:pt>
                <c:pt idx="329">
                  <c:v>2.3502777780000002</c:v>
                </c:pt>
                <c:pt idx="330">
                  <c:v>2.3188888889999988</c:v>
                </c:pt>
                <c:pt idx="331">
                  <c:v>2.2863888890000004</c:v>
                </c:pt>
                <c:pt idx="332">
                  <c:v>2.232499999999999</c:v>
                </c:pt>
                <c:pt idx="333">
                  <c:v>2.201388889</c:v>
                </c:pt>
                <c:pt idx="334">
                  <c:v>2.017222222</c:v>
                </c:pt>
                <c:pt idx="335">
                  <c:v>1.9325000000000001</c:v>
                </c:pt>
                <c:pt idx="336">
                  <c:v>1.8491666669999998</c:v>
                </c:pt>
                <c:pt idx="337">
                  <c:v>8.1961111109999987</c:v>
                </c:pt>
                <c:pt idx="338">
                  <c:v>8.1008333330000006</c:v>
                </c:pt>
                <c:pt idx="339">
                  <c:v>6.101111110999998</c:v>
                </c:pt>
                <c:pt idx="340">
                  <c:v>5.9638888889999979</c:v>
                </c:pt>
                <c:pt idx="341">
                  <c:v>5.6566666669999979</c:v>
                </c:pt>
                <c:pt idx="342">
                  <c:v>4.5474999999999985</c:v>
                </c:pt>
                <c:pt idx="343">
                  <c:v>4.4788888890000003</c:v>
                </c:pt>
                <c:pt idx="344">
                  <c:v>4.3969444439999981</c:v>
                </c:pt>
                <c:pt idx="345">
                  <c:v>4.3836111109999996</c:v>
                </c:pt>
                <c:pt idx="346">
                  <c:v>4.3491666669999987</c:v>
                </c:pt>
                <c:pt idx="347">
                  <c:v>4.3302777780000001</c:v>
                </c:pt>
                <c:pt idx="348">
                  <c:v>4.2947222219999981</c:v>
                </c:pt>
                <c:pt idx="349">
                  <c:v>4.284444444</c:v>
                </c:pt>
                <c:pt idx="350">
                  <c:v>4.1949999999999976</c:v>
                </c:pt>
                <c:pt idx="351">
                  <c:v>3.968611111</c:v>
                </c:pt>
                <c:pt idx="352">
                  <c:v>3.8655555559999999</c:v>
                </c:pt>
                <c:pt idx="353">
                  <c:v>3.6633333330000002</c:v>
                </c:pt>
                <c:pt idx="354">
                  <c:v>2.6666666669999999</c:v>
                </c:pt>
                <c:pt idx="355">
                  <c:v>2.662222222</c:v>
                </c:pt>
                <c:pt idx="356">
                  <c:v>2.6488888890000002</c:v>
                </c:pt>
                <c:pt idx="357">
                  <c:v>2.6486111110000001</c:v>
                </c:pt>
                <c:pt idx="358">
                  <c:v>2.6372222220000001</c:v>
                </c:pt>
                <c:pt idx="359">
                  <c:v>2.6016666669999999</c:v>
                </c:pt>
                <c:pt idx="360">
                  <c:v>2.6013888890000003</c:v>
                </c:pt>
                <c:pt idx="361">
                  <c:v>2.5686111110000001</c:v>
                </c:pt>
                <c:pt idx="362">
                  <c:v>2.5502777780000008</c:v>
                </c:pt>
                <c:pt idx="363">
                  <c:v>2.548611111</c:v>
                </c:pt>
                <c:pt idx="364">
                  <c:v>2.5338888889999995</c:v>
                </c:pt>
                <c:pt idx="365">
                  <c:v>2.5158333329999998</c:v>
                </c:pt>
                <c:pt idx="366">
                  <c:v>2.5136111109999999</c:v>
                </c:pt>
                <c:pt idx="367">
                  <c:v>2.4688888889999996</c:v>
                </c:pt>
                <c:pt idx="368">
                  <c:v>2.446111111</c:v>
                </c:pt>
                <c:pt idx="369">
                  <c:v>2.434166667</c:v>
                </c:pt>
                <c:pt idx="370">
                  <c:v>2.4113888889999999</c:v>
                </c:pt>
                <c:pt idx="371">
                  <c:v>2.4002777780000009</c:v>
                </c:pt>
                <c:pt idx="372">
                  <c:v>2.3955555559999997</c:v>
                </c:pt>
                <c:pt idx="373">
                  <c:v>2.376666666999999</c:v>
                </c:pt>
                <c:pt idx="374">
                  <c:v>2.3652777780000007</c:v>
                </c:pt>
                <c:pt idx="375">
                  <c:v>2.3372222219999998</c:v>
                </c:pt>
                <c:pt idx="376">
                  <c:v>2.2994444439999997</c:v>
                </c:pt>
                <c:pt idx="377">
                  <c:v>2.2152777780000008</c:v>
                </c:pt>
                <c:pt idx="378">
                  <c:v>2.1944444439999997</c:v>
                </c:pt>
                <c:pt idx="379">
                  <c:v>2.153055556</c:v>
                </c:pt>
                <c:pt idx="380">
                  <c:v>2.0488888890000001</c:v>
                </c:pt>
                <c:pt idx="381">
                  <c:v>1.8466666669999998</c:v>
                </c:pt>
                <c:pt idx="382">
                  <c:v>7.9430555559999982</c:v>
                </c:pt>
                <c:pt idx="383">
                  <c:v>6.6486111110000001</c:v>
                </c:pt>
                <c:pt idx="384">
                  <c:v>6.5661111109999979</c:v>
                </c:pt>
                <c:pt idx="385">
                  <c:v>4.7497222219999999</c:v>
                </c:pt>
                <c:pt idx="386">
                  <c:v>4.6269444439999976</c:v>
                </c:pt>
                <c:pt idx="387">
                  <c:v>4.4458333330000004</c:v>
                </c:pt>
                <c:pt idx="388">
                  <c:v>4.3944444439999986</c:v>
                </c:pt>
                <c:pt idx="389">
                  <c:v>4.3094444440000004</c:v>
                </c:pt>
                <c:pt idx="390">
                  <c:v>4.2819444439999996</c:v>
                </c:pt>
                <c:pt idx="391">
                  <c:v>4.153333333</c:v>
                </c:pt>
                <c:pt idx="392">
                  <c:v>4.1338888889999978</c:v>
                </c:pt>
                <c:pt idx="393">
                  <c:v>4.1113888889999979</c:v>
                </c:pt>
                <c:pt idx="394">
                  <c:v>4.0436111109999997</c:v>
                </c:pt>
                <c:pt idx="395">
                  <c:v>3.9441666670000002</c:v>
                </c:pt>
                <c:pt idx="396">
                  <c:v>2.7458333330000002</c:v>
                </c:pt>
                <c:pt idx="397">
                  <c:v>2.6472222220000008</c:v>
                </c:pt>
                <c:pt idx="398">
                  <c:v>2.633055556</c:v>
                </c:pt>
                <c:pt idx="399">
                  <c:v>2.6183333330000003</c:v>
                </c:pt>
                <c:pt idx="400">
                  <c:v>2.6175000000000002</c:v>
                </c:pt>
                <c:pt idx="401">
                  <c:v>2.6013888890000003</c:v>
                </c:pt>
                <c:pt idx="402">
                  <c:v>2.5972222220000001</c:v>
                </c:pt>
                <c:pt idx="403">
                  <c:v>2.5816666669999999</c:v>
                </c:pt>
                <c:pt idx="404">
                  <c:v>2.5558333329999998</c:v>
                </c:pt>
                <c:pt idx="405">
                  <c:v>2.5444444439999998</c:v>
                </c:pt>
                <c:pt idx="406">
                  <c:v>2.5333333330000003</c:v>
                </c:pt>
                <c:pt idx="407">
                  <c:v>2.482499999999999</c:v>
                </c:pt>
                <c:pt idx="408">
                  <c:v>2.476944443999999</c:v>
                </c:pt>
                <c:pt idx="409">
                  <c:v>2.4652777780000008</c:v>
                </c:pt>
                <c:pt idx="410">
                  <c:v>2.4652777780000008</c:v>
                </c:pt>
                <c:pt idx="411">
                  <c:v>2.462499999999999</c:v>
                </c:pt>
                <c:pt idx="412">
                  <c:v>2.4513888889999995</c:v>
                </c:pt>
                <c:pt idx="413">
                  <c:v>2.4491666670000001</c:v>
                </c:pt>
                <c:pt idx="414">
                  <c:v>2.3933333330000002</c:v>
                </c:pt>
                <c:pt idx="415">
                  <c:v>2.360555556</c:v>
                </c:pt>
                <c:pt idx="416">
                  <c:v>2.3477777780000011</c:v>
                </c:pt>
                <c:pt idx="417">
                  <c:v>2.3183333329999996</c:v>
                </c:pt>
                <c:pt idx="418">
                  <c:v>2.309722222</c:v>
                </c:pt>
                <c:pt idx="419">
                  <c:v>2.278055556</c:v>
                </c:pt>
                <c:pt idx="420">
                  <c:v>2.2272222220000009</c:v>
                </c:pt>
                <c:pt idx="421">
                  <c:v>2.1963888889999996</c:v>
                </c:pt>
                <c:pt idx="422">
                  <c:v>2.1963888889999996</c:v>
                </c:pt>
                <c:pt idx="423">
                  <c:v>1.9691666669999999</c:v>
                </c:pt>
                <c:pt idx="424">
                  <c:v>6.6949999999999976</c:v>
                </c:pt>
                <c:pt idx="425">
                  <c:v>6.3594444440000002</c:v>
                </c:pt>
                <c:pt idx="426">
                  <c:v>4.545833333</c:v>
                </c:pt>
                <c:pt idx="427">
                  <c:v>4.5261111109999979</c:v>
                </c:pt>
                <c:pt idx="428">
                  <c:v>4.4761111109999998</c:v>
                </c:pt>
                <c:pt idx="429">
                  <c:v>4.2991666669999979</c:v>
                </c:pt>
                <c:pt idx="430">
                  <c:v>4.2622222220000001</c:v>
                </c:pt>
                <c:pt idx="431">
                  <c:v>4.261111111</c:v>
                </c:pt>
                <c:pt idx="432">
                  <c:v>4.2424999999999997</c:v>
                </c:pt>
                <c:pt idx="433">
                  <c:v>4.2094444439999998</c:v>
                </c:pt>
                <c:pt idx="434">
                  <c:v>4.130833333</c:v>
                </c:pt>
                <c:pt idx="435">
                  <c:v>4.1269444439999976</c:v>
                </c:pt>
                <c:pt idx="436">
                  <c:v>4.095277777999998</c:v>
                </c:pt>
                <c:pt idx="437">
                  <c:v>3.876666666999999</c:v>
                </c:pt>
                <c:pt idx="438">
                  <c:v>2.7636111110000008</c:v>
                </c:pt>
                <c:pt idx="439">
                  <c:v>2.63</c:v>
                </c:pt>
                <c:pt idx="440">
                  <c:v>2.6088888890000002</c:v>
                </c:pt>
                <c:pt idx="441">
                  <c:v>2.5986111109999999</c:v>
                </c:pt>
                <c:pt idx="442">
                  <c:v>2.5788888889999999</c:v>
                </c:pt>
                <c:pt idx="443">
                  <c:v>2.568333333</c:v>
                </c:pt>
                <c:pt idx="444">
                  <c:v>2.5655555560000001</c:v>
                </c:pt>
                <c:pt idx="445">
                  <c:v>2.5494444439999997</c:v>
                </c:pt>
                <c:pt idx="446">
                  <c:v>2.5449999999999999</c:v>
                </c:pt>
                <c:pt idx="447">
                  <c:v>2.5291666670000001</c:v>
                </c:pt>
                <c:pt idx="448">
                  <c:v>2.4983333330000002</c:v>
                </c:pt>
                <c:pt idx="449">
                  <c:v>2.4933333330000003</c:v>
                </c:pt>
                <c:pt idx="450">
                  <c:v>2.4586111109999997</c:v>
                </c:pt>
                <c:pt idx="451">
                  <c:v>2.442499999999999</c:v>
                </c:pt>
                <c:pt idx="452">
                  <c:v>2.4319444439999991</c:v>
                </c:pt>
                <c:pt idx="453">
                  <c:v>2.4280555559999999</c:v>
                </c:pt>
                <c:pt idx="454">
                  <c:v>2.4252777780000008</c:v>
                </c:pt>
                <c:pt idx="455">
                  <c:v>2.3924999999999987</c:v>
                </c:pt>
                <c:pt idx="456">
                  <c:v>2.3633333330000004</c:v>
                </c:pt>
                <c:pt idx="457">
                  <c:v>2.3144444439999989</c:v>
                </c:pt>
                <c:pt idx="458">
                  <c:v>2.2938888890000002</c:v>
                </c:pt>
                <c:pt idx="459">
                  <c:v>2.2655555560000002</c:v>
                </c:pt>
                <c:pt idx="460">
                  <c:v>2.2116666669999998</c:v>
                </c:pt>
                <c:pt idx="461">
                  <c:v>2.1802777780000016</c:v>
                </c:pt>
                <c:pt idx="462">
                  <c:v>2.1788888889999996</c:v>
                </c:pt>
                <c:pt idx="463">
                  <c:v>2.1144444439999992</c:v>
                </c:pt>
                <c:pt idx="464">
                  <c:v>2.111111111</c:v>
                </c:pt>
                <c:pt idx="465">
                  <c:v>1.8861111110000004</c:v>
                </c:pt>
                <c:pt idx="466">
                  <c:v>8.0669444440000007</c:v>
                </c:pt>
                <c:pt idx="467">
                  <c:v>7.7308333329999996</c:v>
                </c:pt>
                <c:pt idx="468">
                  <c:v>6.2583333330000004</c:v>
                </c:pt>
                <c:pt idx="469">
                  <c:v>6.2505555559999966</c:v>
                </c:pt>
                <c:pt idx="470">
                  <c:v>5.9141666669999964</c:v>
                </c:pt>
                <c:pt idx="471">
                  <c:v>5.8119444439999981</c:v>
                </c:pt>
                <c:pt idx="472">
                  <c:v>4.4911111110000004</c:v>
                </c:pt>
                <c:pt idx="473">
                  <c:v>4.4605555559999965</c:v>
                </c:pt>
                <c:pt idx="474">
                  <c:v>4.4583333329999997</c:v>
                </c:pt>
                <c:pt idx="475">
                  <c:v>4.4416666669999998</c:v>
                </c:pt>
                <c:pt idx="476">
                  <c:v>4.4397222220000021</c:v>
                </c:pt>
                <c:pt idx="477">
                  <c:v>4.2774999999999999</c:v>
                </c:pt>
                <c:pt idx="478">
                  <c:v>4.079166667</c:v>
                </c:pt>
                <c:pt idx="479">
                  <c:v>4.0630555559999966</c:v>
                </c:pt>
                <c:pt idx="480">
                  <c:v>4.0411111110000002</c:v>
                </c:pt>
                <c:pt idx="481">
                  <c:v>3.9952777780000002</c:v>
                </c:pt>
                <c:pt idx="482">
                  <c:v>3.9308333329999998</c:v>
                </c:pt>
                <c:pt idx="483">
                  <c:v>2.7611111110000008</c:v>
                </c:pt>
                <c:pt idx="484">
                  <c:v>2.7283333330000001</c:v>
                </c:pt>
                <c:pt idx="485">
                  <c:v>2.6747222220000002</c:v>
                </c:pt>
                <c:pt idx="486">
                  <c:v>2.6486111110000001</c:v>
                </c:pt>
                <c:pt idx="487">
                  <c:v>2.6122222219999998</c:v>
                </c:pt>
                <c:pt idx="488">
                  <c:v>2.5613888890000003</c:v>
                </c:pt>
                <c:pt idx="489">
                  <c:v>2.5461111110000001</c:v>
                </c:pt>
                <c:pt idx="490">
                  <c:v>2.4783333330000001</c:v>
                </c:pt>
                <c:pt idx="491">
                  <c:v>2.4411111110000001</c:v>
                </c:pt>
                <c:pt idx="492">
                  <c:v>2.4238888890000001</c:v>
                </c:pt>
                <c:pt idx="493">
                  <c:v>2.4116666669999991</c:v>
                </c:pt>
                <c:pt idx="494">
                  <c:v>2.4111111109999999</c:v>
                </c:pt>
                <c:pt idx="495">
                  <c:v>2.4086111109999999</c:v>
                </c:pt>
                <c:pt idx="496">
                  <c:v>2.3419444439999997</c:v>
                </c:pt>
                <c:pt idx="497">
                  <c:v>2.3244444439999992</c:v>
                </c:pt>
                <c:pt idx="498">
                  <c:v>2.3077777780000011</c:v>
                </c:pt>
                <c:pt idx="499">
                  <c:v>2.2936111110000001</c:v>
                </c:pt>
                <c:pt idx="500">
                  <c:v>2.2919444439999999</c:v>
                </c:pt>
                <c:pt idx="501">
                  <c:v>2.2799999999999998</c:v>
                </c:pt>
                <c:pt idx="502">
                  <c:v>2.2633333330000012</c:v>
                </c:pt>
                <c:pt idx="503">
                  <c:v>2.2627777780000016</c:v>
                </c:pt>
                <c:pt idx="504">
                  <c:v>2.2463888890000003</c:v>
                </c:pt>
                <c:pt idx="505">
                  <c:v>2.1633333330000002</c:v>
                </c:pt>
                <c:pt idx="506">
                  <c:v>2.1613888890000004</c:v>
                </c:pt>
                <c:pt idx="507">
                  <c:v>2.145277778000001</c:v>
                </c:pt>
                <c:pt idx="508">
                  <c:v>2.0408333330000001</c:v>
                </c:pt>
                <c:pt idx="509">
                  <c:v>8.1972222219999988</c:v>
                </c:pt>
                <c:pt idx="510">
                  <c:v>7.890277777999998</c:v>
                </c:pt>
                <c:pt idx="511">
                  <c:v>6.216111111</c:v>
                </c:pt>
                <c:pt idx="512">
                  <c:v>6.140277777999998</c:v>
                </c:pt>
                <c:pt idx="513">
                  <c:v>4.5997222219999996</c:v>
                </c:pt>
                <c:pt idx="514">
                  <c:v>4.5750000000000002</c:v>
                </c:pt>
                <c:pt idx="515">
                  <c:v>4.3994444440000002</c:v>
                </c:pt>
                <c:pt idx="516">
                  <c:v>4.3938888889999976</c:v>
                </c:pt>
                <c:pt idx="517">
                  <c:v>4.3591666669999976</c:v>
                </c:pt>
                <c:pt idx="518">
                  <c:v>4.265277777999998</c:v>
                </c:pt>
                <c:pt idx="519">
                  <c:v>4.24</c:v>
                </c:pt>
                <c:pt idx="520">
                  <c:v>4.2094444439999998</c:v>
                </c:pt>
                <c:pt idx="521">
                  <c:v>4.1411111109999981</c:v>
                </c:pt>
                <c:pt idx="522">
                  <c:v>4.0505555559999964</c:v>
                </c:pt>
                <c:pt idx="523">
                  <c:v>4.0447222219999981</c:v>
                </c:pt>
                <c:pt idx="524">
                  <c:v>3.9733333329999998</c:v>
                </c:pt>
                <c:pt idx="525">
                  <c:v>3.8761111109999997</c:v>
                </c:pt>
                <c:pt idx="526">
                  <c:v>2.7436111110000008</c:v>
                </c:pt>
                <c:pt idx="527">
                  <c:v>2.7250000000000001</c:v>
                </c:pt>
                <c:pt idx="528">
                  <c:v>2.7116666669999998</c:v>
                </c:pt>
                <c:pt idx="529">
                  <c:v>2.6166666669999992</c:v>
                </c:pt>
                <c:pt idx="530">
                  <c:v>2.5772222220000001</c:v>
                </c:pt>
                <c:pt idx="531">
                  <c:v>2.5269444439999997</c:v>
                </c:pt>
                <c:pt idx="532">
                  <c:v>2.5258333329999996</c:v>
                </c:pt>
                <c:pt idx="533">
                  <c:v>2.517222222</c:v>
                </c:pt>
                <c:pt idx="534">
                  <c:v>2.5136111109999999</c:v>
                </c:pt>
                <c:pt idx="535">
                  <c:v>2.4930555559999998</c:v>
                </c:pt>
                <c:pt idx="536">
                  <c:v>2.48</c:v>
                </c:pt>
                <c:pt idx="537">
                  <c:v>2.46</c:v>
                </c:pt>
                <c:pt idx="538">
                  <c:v>2.423611111</c:v>
                </c:pt>
                <c:pt idx="539">
                  <c:v>2.4063888889999996</c:v>
                </c:pt>
                <c:pt idx="540">
                  <c:v>2.3972222219999999</c:v>
                </c:pt>
                <c:pt idx="541">
                  <c:v>2.3908333329999998</c:v>
                </c:pt>
                <c:pt idx="542">
                  <c:v>2.3161111109999997</c:v>
                </c:pt>
                <c:pt idx="543">
                  <c:v>2.2994444439999997</c:v>
                </c:pt>
                <c:pt idx="544">
                  <c:v>2.2636111110000008</c:v>
                </c:pt>
                <c:pt idx="545">
                  <c:v>2.2341666670000002</c:v>
                </c:pt>
                <c:pt idx="546">
                  <c:v>2.2291666670000008</c:v>
                </c:pt>
                <c:pt idx="547">
                  <c:v>2.2283333330000001</c:v>
                </c:pt>
                <c:pt idx="548">
                  <c:v>2.1430555560000002</c:v>
                </c:pt>
                <c:pt idx="549">
                  <c:v>2.1233333330000002</c:v>
                </c:pt>
                <c:pt idx="550">
                  <c:v>2.0427777780000009</c:v>
                </c:pt>
                <c:pt idx="551">
                  <c:v>7.9558333330000002</c:v>
                </c:pt>
                <c:pt idx="552">
                  <c:v>6.3558333329999979</c:v>
                </c:pt>
                <c:pt idx="553">
                  <c:v>6.1163888889999987</c:v>
                </c:pt>
                <c:pt idx="554">
                  <c:v>6.0447222219999981</c:v>
                </c:pt>
                <c:pt idx="555">
                  <c:v>5.6991666669999974</c:v>
                </c:pt>
                <c:pt idx="556">
                  <c:v>4.5416666670000003</c:v>
                </c:pt>
                <c:pt idx="557">
                  <c:v>4.4905555559999977</c:v>
                </c:pt>
                <c:pt idx="558">
                  <c:v>4.4716666670000018</c:v>
                </c:pt>
                <c:pt idx="559">
                  <c:v>4.4558333330000002</c:v>
                </c:pt>
                <c:pt idx="560">
                  <c:v>4.4102777780000002</c:v>
                </c:pt>
                <c:pt idx="561">
                  <c:v>4.2305555559999979</c:v>
                </c:pt>
                <c:pt idx="562">
                  <c:v>4.2252777779999979</c:v>
                </c:pt>
                <c:pt idx="563">
                  <c:v>4.1158333329999977</c:v>
                </c:pt>
                <c:pt idx="564">
                  <c:v>4.056666667</c:v>
                </c:pt>
                <c:pt idx="565">
                  <c:v>3.8886111109999999</c:v>
                </c:pt>
                <c:pt idx="566">
                  <c:v>3.7911111110000002</c:v>
                </c:pt>
                <c:pt idx="567">
                  <c:v>2.758611111</c:v>
                </c:pt>
                <c:pt idx="568">
                  <c:v>2.7297222220000008</c:v>
                </c:pt>
                <c:pt idx="569">
                  <c:v>2.7088888889999998</c:v>
                </c:pt>
                <c:pt idx="570">
                  <c:v>2.6911111110000001</c:v>
                </c:pt>
                <c:pt idx="571">
                  <c:v>2.6405555560000002</c:v>
                </c:pt>
                <c:pt idx="572">
                  <c:v>2.5861111110000001</c:v>
                </c:pt>
                <c:pt idx="573">
                  <c:v>2.5769444439999991</c:v>
                </c:pt>
                <c:pt idx="574">
                  <c:v>2.5261111110000001</c:v>
                </c:pt>
                <c:pt idx="575">
                  <c:v>2.5108333329999999</c:v>
                </c:pt>
                <c:pt idx="576">
                  <c:v>2.4927777780000002</c:v>
                </c:pt>
                <c:pt idx="577">
                  <c:v>2.4924999999999993</c:v>
                </c:pt>
                <c:pt idx="578">
                  <c:v>2.4827777780000009</c:v>
                </c:pt>
                <c:pt idx="579">
                  <c:v>2.4758333329999993</c:v>
                </c:pt>
                <c:pt idx="580">
                  <c:v>2.4649999999999999</c:v>
                </c:pt>
                <c:pt idx="581">
                  <c:v>2.4605555560000001</c:v>
                </c:pt>
                <c:pt idx="582">
                  <c:v>2.4413888890000002</c:v>
                </c:pt>
                <c:pt idx="583">
                  <c:v>2.4227777780000008</c:v>
                </c:pt>
                <c:pt idx="584">
                  <c:v>2.4088888889999995</c:v>
                </c:pt>
                <c:pt idx="585">
                  <c:v>2.3772222219999999</c:v>
                </c:pt>
                <c:pt idx="586">
                  <c:v>2.3730555559999997</c:v>
                </c:pt>
                <c:pt idx="587">
                  <c:v>2.2541666670000002</c:v>
                </c:pt>
                <c:pt idx="588">
                  <c:v>2.2405555560000008</c:v>
                </c:pt>
                <c:pt idx="589">
                  <c:v>2.2233333330000011</c:v>
                </c:pt>
                <c:pt idx="590">
                  <c:v>2.1272222220000008</c:v>
                </c:pt>
                <c:pt idx="591">
                  <c:v>1.9577777780000001</c:v>
                </c:pt>
                <c:pt idx="592">
                  <c:v>1.8741666669999999</c:v>
                </c:pt>
                <c:pt idx="593">
                  <c:v>6.4761111109999998</c:v>
                </c:pt>
                <c:pt idx="594">
                  <c:v>6.0097222219999997</c:v>
                </c:pt>
                <c:pt idx="595">
                  <c:v>4.8891666669999978</c:v>
                </c:pt>
                <c:pt idx="596">
                  <c:v>4.8424999999999985</c:v>
                </c:pt>
                <c:pt idx="597">
                  <c:v>4.6619444439999986</c:v>
                </c:pt>
                <c:pt idx="598">
                  <c:v>4.4708333329999999</c:v>
                </c:pt>
                <c:pt idx="599">
                  <c:v>4.4230555559999978</c:v>
                </c:pt>
                <c:pt idx="600">
                  <c:v>4.3897222219999996</c:v>
                </c:pt>
                <c:pt idx="601">
                  <c:v>4.356944443999998</c:v>
                </c:pt>
                <c:pt idx="602">
                  <c:v>4.3405555559999964</c:v>
                </c:pt>
                <c:pt idx="603">
                  <c:v>4.2194444439999996</c:v>
                </c:pt>
                <c:pt idx="604">
                  <c:v>4.1930555559999965</c:v>
                </c:pt>
                <c:pt idx="605">
                  <c:v>4.0102777779999981</c:v>
                </c:pt>
                <c:pt idx="606">
                  <c:v>3.8877777780000016</c:v>
                </c:pt>
                <c:pt idx="607">
                  <c:v>3.0558333329999998</c:v>
                </c:pt>
                <c:pt idx="608">
                  <c:v>2.7105555560000001</c:v>
                </c:pt>
                <c:pt idx="609">
                  <c:v>2.6586111109999999</c:v>
                </c:pt>
                <c:pt idx="610">
                  <c:v>2.656111111</c:v>
                </c:pt>
                <c:pt idx="611">
                  <c:v>2.6130555559999999</c:v>
                </c:pt>
                <c:pt idx="612">
                  <c:v>2.6063888890000002</c:v>
                </c:pt>
                <c:pt idx="613">
                  <c:v>2.5741666670000001</c:v>
                </c:pt>
                <c:pt idx="614">
                  <c:v>2.559166667</c:v>
                </c:pt>
                <c:pt idx="615">
                  <c:v>2.5580555559999998</c:v>
                </c:pt>
                <c:pt idx="616">
                  <c:v>2.539722222</c:v>
                </c:pt>
                <c:pt idx="617">
                  <c:v>2.5113888889999996</c:v>
                </c:pt>
                <c:pt idx="618">
                  <c:v>2.4913888889999996</c:v>
                </c:pt>
                <c:pt idx="619">
                  <c:v>2.4902777780000007</c:v>
                </c:pt>
                <c:pt idx="620">
                  <c:v>2.4761111109999998</c:v>
                </c:pt>
                <c:pt idx="621">
                  <c:v>2.4761111109999998</c:v>
                </c:pt>
                <c:pt idx="622">
                  <c:v>2.4711111109999999</c:v>
                </c:pt>
                <c:pt idx="623">
                  <c:v>2.459444443999999</c:v>
                </c:pt>
                <c:pt idx="624">
                  <c:v>2.454722222</c:v>
                </c:pt>
                <c:pt idx="625">
                  <c:v>2.442499999999999</c:v>
                </c:pt>
                <c:pt idx="626">
                  <c:v>2.4269444439999992</c:v>
                </c:pt>
                <c:pt idx="627">
                  <c:v>2.382499999999999</c:v>
                </c:pt>
                <c:pt idx="628">
                  <c:v>2.376666666999999</c:v>
                </c:pt>
                <c:pt idx="629">
                  <c:v>2.3416666669999997</c:v>
                </c:pt>
                <c:pt idx="630">
                  <c:v>2.2908333330000001</c:v>
                </c:pt>
                <c:pt idx="631">
                  <c:v>2.1972222220000002</c:v>
                </c:pt>
                <c:pt idx="632">
                  <c:v>2.1827777780000011</c:v>
                </c:pt>
                <c:pt idx="633">
                  <c:v>1.8891666669999998</c:v>
                </c:pt>
                <c:pt idx="634">
                  <c:v>6.608333333</c:v>
                </c:pt>
                <c:pt idx="635">
                  <c:v>6.2700000000000014</c:v>
                </c:pt>
                <c:pt idx="636">
                  <c:v>5.9752777779999997</c:v>
                </c:pt>
                <c:pt idx="637">
                  <c:v>4.7622222220000001</c:v>
                </c:pt>
                <c:pt idx="638">
                  <c:v>4.6241666669999946</c:v>
                </c:pt>
                <c:pt idx="639">
                  <c:v>4.4533333329999998</c:v>
                </c:pt>
                <c:pt idx="640">
                  <c:v>4.3105555559999962</c:v>
                </c:pt>
                <c:pt idx="641">
                  <c:v>4.305833332999998</c:v>
                </c:pt>
                <c:pt idx="642">
                  <c:v>4.3033333330000003</c:v>
                </c:pt>
                <c:pt idx="643">
                  <c:v>4.2205555559999963</c:v>
                </c:pt>
                <c:pt idx="644">
                  <c:v>4.1755555559999964</c:v>
                </c:pt>
                <c:pt idx="645">
                  <c:v>4.1588888889999973</c:v>
                </c:pt>
                <c:pt idx="646">
                  <c:v>4.0305555559999977</c:v>
                </c:pt>
                <c:pt idx="647">
                  <c:v>3.9536111109999998</c:v>
                </c:pt>
                <c:pt idx="648">
                  <c:v>2.945555556</c:v>
                </c:pt>
                <c:pt idx="649">
                  <c:v>2.7955555560000001</c:v>
                </c:pt>
                <c:pt idx="650">
                  <c:v>2.6927777780000008</c:v>
                </c:pt>
                <c:pt idx="651">
                  <c:v>2.66</c:v>
                </c:pt>
                <c:pt idx="652">
                  <c:v>2.6497222220000007</c:v>
                </c:pt>
                <c:pt idx="653">
                  <c:v>2.6375000000000002</c:v>
                </c:pt>
                <c:pt idx="654">
                  <c:v>2.6238888890000003</c:v>
                </c:pt>
                <c:pt idx="655">
                  <c:v>2.5433333330000001</c:v>
                </c:pt>
                <c:pt idx="656">
                  <c:v>2.539722222</c:v>
                </c:pt>
                <c:pt idx="657">
                  <c:v>2.5269444439999997</c:v>
                </c:pt>
                <c:pt idx="658">
                  <c:v>2.4938888889999999</c:v>
                </c:pt>
                <c:pt idx="659">
                  <c:v>2.4758333329999993</c:v>
                </c:pt>
                <c:pt idx="660">
                  <c:v>2.474166667</c:v>
                </c:pt>
                <c:pt idx="661">
                  <c:v>2.4619444439999998</c:v>
                </c:pt>
                <c:pt idx="662">
                  <c:v>2.4602777780000009</c:v>
                </c:pt>
                <c:pt idx="663">
                  <c:v>2.4422222219999998</c:v>
                </c:pt>
                <c:pt idx="664">
                  <c:v>2.4119444439999991</c:v>
                </c:pt>
                <c:pt idx="665">
                  <c:v>2.4038888889999996</c:v>
                </c:pt>
                <c:pt idx="666">
                  <c:v>2.3911111109999998</c:v>
                </c:pt>
                <c:pt idx="667">
                  <c:v>2.3591666669999998</c:v>
                </c:pt>
                <c:pt idx="668">
                  <c:v>2.3475000000000001</c:v>
                </c:pt>
                <c:pt idx="669">
                  <c:v>2.3380555559999991</c:v>
                </c:pt>
                <c:pt idx="670">
                  <c:v>2.3197222219999998</c:v>
                </c:pt>
                <c:pt idx="671">
                  <c:v>2.2863888890000004</c:v>
                </c:pt>
                <c:pt idx="672">
                  <c:v>2.1713888890000002</c:v>
                </c:pt>
                <c:pt idx="673">
                  <c:v>2.156111111</c:v>
                </c:pt>
                <c:pt idx="674">
                  <c:v>2.09</c:v>
                </c:pt>
                <c:pt idx="675">
                  <c:v>1.9700000000000004</c:v>
                </c:pt>
                <c:pt idx="676">
                  <c:v>7.6249999999999973</c:v>
                </c:pt>
                <c:pt idx="677">
                  <c:v>6.4072222219999997</c:v>
                </c:pt>
                <c:pt idx="678">
                  <c:v>6.335277778</c:v>
                </c:pt>
                <c:pt idx="679">
                  <c:v>5.7919444440000003</c:v>
                </c:pt>
                <c:pt idx="680">
                  <c:v>4.8188888889999975</c:v>
                </c:pt>
                <c:pt idx="681">
                  <c:v>4.5905555559999964</c:v>
                </c:pt>
                <c:pt idx="682">
                  <c:v>4.5077777779999986</c:v>
                </c:pt>
                <c:pt idx="683">
                  <c:v>4.3519444439999981</c:v>
                </c:pt>
                <c:pt idx="684">
                  <c:v>4.2913888890000003</c:v>
                </c:pt>
                <c:pt idx="685">
                  <c:v>4.255833333</c:v>
                </c:pt>
                <c:pt idx="686">
                  <c:v>4.2194444439999996</c:v>
                </c:pt>
                <c:pt idx="687">
                  <c:v>4.1602777779999975</c:v>
                </c:pt>
                <c:pt idx="688">
                  <c:v>4.152222221999998</c:v>
                </c:pt>
                <c:pt idx="689">
                  <c:v>3.8902777780000002</c:v>
                </c:pt>
                <c:pt idx="690">
                  <c:v>3.8066666669999991</c:v>
                </c:pt>
                <c:pt idx="691">
                  <c:v>3.7730555560000001</c:v>
                </c:pt>
                <c:pt idx="692">
                  <c:v>2.7891666670000008</c:v>
                </c:pt>
                <c:pt idx="693">
                  <c:v>2.6913888890000002</c:v>
                </c:pt>
                <c:pt idx="694">
                  <c:v>2.672499999999999</c:v>
                </c:pt>
                <c:pt idx="695">
                  <c:v>2.6583333330000003</c:v>
                </c:pt>
                <c:pt idx="696">
                  <c:v>2.6569444439999992</c:v>
                </c:pt>
                <c:pt idx="697">
                  <c:v>2.6263888889999998</c:v>
                </c:pt>
                <c:pt idx="698">
                  <c:v>2.6094444439999998</c:v>
                </c:pt>
                <c:pt idx="699">
                  <c:v>2.6036111110000002</c:v>
                </c:pt>
                <c:pt idx="700">
                  <c:v>2.5938888889999996</c:v>
                </c:pt>
                <c:pt idx="701">
                  <c:v>2.5216666669999999</c:v>
                </c:pt>
                <c:pt idx="702">
                  <c:v>2.505555556</c:v>
                </c:pt>
                <c:pt idx="703">
                  <c:v>2.4852777780000008</c:v>
                </c:pt>
                <c:pt idx="704">
                  <c:v>2.482499999999999</c:v>
                </c:pt>
                <c:pt idx="705">
                  <c:v>2.4775</c:v>
                </c:pt>
                <c:pt idx="706">
                  <c:v>2.4730555559999998</c:v>
                </c:pt>
                <c:pt idx="707">
                  <c:v>2.4413888890000002</c:v>
                </c:pt>
                <c:pt idx="708">
                  <c:v>2.4222222219999998</c:v>
                </c:pt>
                <c:pt idx="709">
                  <c:v>2.4086111109999999</c:v>
                </c:pt>
                <c:pt idx="710">
                  <c:v>2.406111111</c:v>
                </c:pt>
                <c:pt idx="711">
                  <c:v>2.4038888889999996</c:v>
                </c:pt>
                <c:pt idx="712">
                  <c:v>2.403611111</c:v>
                </c:pt>
                <c:pt idx="713">
                  <c:v>2.3913888889999999</c:v>
                </c:pt>
                <c:pt idx="714">
                  <c:v>2.3188888889999988</c:v>
                </c:pt>
                <c:pt idx="715">
                  <c:v>2.2425000000000002</c:v>
                </c:pt>
                <c:pt idx="716">
                  <c:v>1.9900000000000004</c:v>
                </c:pt>
                <c:pt idx="717">
                  <c:v>1.887777778</c:v>
                </c:pt>
                <c:pt idx="718">
                  <c:v>1.7891666669999995</c:v>
                </c:pt>
                <c:pt idx="719">
                  <c:v>8.5361111109999985</c:v>
                </c:pt>
                <c:pt idx="720">
                  <c:v>6.4850000000000003</c:v>
                </c:pt>
                <c:pt idx="721">
                  <c:v>6.3886111110000003</c:v>
                </c:pt>
                <c:pt idx="722">
                  <c:v>4.4908333330000003</c:v>
                </c:pt>
                <c:pt idx="723">
                  <c:v>4.4400000000000004</c:v>
                </c:pt>
                <c:pt idx="724">
                  <c:v>4.42</c:v>
                </c:pt>
                <c:pt idx="725">
                  <c:v>4.333888888999998</c:v>
                </c:pt>
                <c:pt idx="726">
                  <c:v>4.3180555559999965</c:v>
                </c:pt>
                <c:pt idx="727">
                  <c:v>4.2397222220000019</c:v>
                </c:pt>
                <c:pt idx="728">
                  <c:v>4.2008333330000003</c:v>
                </c:pt>
                <c:pt idx="729">
                  <c:v>4.1527777779999964</c:v>
                </c:pt>
                <c:pt idx="730">
                  <c:v>4.1391666669999978</c:v>
                </c:pt>
                <c:pt idx="731">
                  <c:v>4.1377777779999976</c:v>
                </c:pt>
                <c:pt idx="732">
                  <c:v>3.7536111110000001</c:v>
                </c:pt>
                <c:pt idx="733">
                  <c:v>3.2730555560000001</c:v>
                </c:pt>
                <c:pt idx="734">
                  <c:v>2.6602777780000011</c:v>
                </c:pt>
                <c:pt idx="735">
                  <c:v>2.6569444439999992</c:v>
                </c:pt>
                <c:pt idx="736">
                  <c:v>2.6402777780000011</c:v>
                </c:pt>
                <c:pt idx="737">
                  <c:v>2.6394444439999991</c:v>
                </c:pt>
                <c:pt idx="738">
                  <c:v>2.6261111110000002</c:v>
                </c:pt>
                <c:pt idx="739">
                  <c:v>2.608333333</c:v>
                </c:pt>
                <c:pt idx="740">
                  <c:v>2.5866666669999998</c:v>
                </c:pt>
                <c:pt idx="741">
                  <c:v>2.5733333330000003</c:v>
                </c:pt>
                <c:pt idx="742">
                  <c:v>2.5577777780000011</c:v>
                </c:pt>
                <c:pt idx="743">
                  <c:v>2.5069444439999997</c:v>
                </c:pt>
                <c:pt idx="744">
                  <c:v>2.4911111109999999</c:v>
                </c:pt>
                <c:pt idx="745">
                  <c:v>2.4847222220000007</c:v>
                </c:pt>
                <c:pt idx="746">
                  <c:v>2.4538888889999999</c:v>
                </c:pt>
                <c:pt idx="747">
                  <c:v>2.423333333</c:v>
                </c:pt>
                <c:pt idx="748">
                  <c:v>2.4213888890000002</c:v>
                </c:pt>
                <c:pt idx="749">
                  <c:v>2.4063888889999996</c:v>
                </c:pt>
                <c:pt idx="750">
                  <c:v>2.3886111109999999</c:v>
                </c:pt>
                <c:pt idx="751">
                  <c:v>2.3875000000000002</c:v>
                </c:pt>
                <c:pt idx="752">
                  <c:v>2.3875000000000002</c:v>
                </c:pt>
                <c:pt idx="753">
                  <c:v>2.3538888889999998</c:v>
                </c:pt>
                <c:pt idx="754">
                  <c:v>2.3505555559999998</c:v>
                </c:pt>
                <c:pt idx="755">
                  <c:v>2.3224999999999989</c:v>
                </c:pt>
                <c:pt idx="756">
                  <c:v>2.3047222220000001</c:v>
                </c:pt>
                <c:pt idx="757">
                  <c:v>2.2383333330000004</c:v>
                </c:pt>
                <c:pt idx="758">
                  <c:v>2.2211111110000008</c:v>
                </c:pt>
                <c:pt idx="759">
                  <c:v>2.1836111110000007</c:v>
                </c:pt>
                <c:pt idx="760">
                  <c:v>2.108333333</c:v>
                </c:pt>
                <c:pt idx="761">
                  <c:v>1.9511111109999999</c:v>
                </c:pt>
                <c:pt idx="762">
                  <c:v>1.9369444440000001</c:v>
                </c:pt>
                <c:pt idx="763">
                  <c:v>8.0094444440000032</c:v>
                </c:pt>
                <c:pt idx="764">
                  <c:v>7.738888889</c:v>
                </c:pt>
                <c:pt idx="765">
                  <c:v>6.3669444439999978</c:v>
                </c:pt>
                <c:pt idx="766">
                  <c:v>6.1930555559999965</c:v>
                </c:pt>
                <c:pt idx="767">
                  <c:v>5.9222222220000003</c:v>
                </c:pt>
                <c:pt idx="768">
                  <c:v>4.5502777779999981</c:v>
                </c:pt>
                <c:pt idx="769">
                  <c:v>4.516666667</c:v>
                </c:pt>
                <c:pt idx="770">
                  <c:v>4.2655555559999963</c:v>
                </c:pt>
                <c:pt idx="771">
                  <c:v>4.254444443999998</c:v>
                </c:pt>
                <c:pt idx="772">
                  <c:v>4.202777777999998</c:v>
                </c:pt>
                <c:pt idx="773">
                  <c:v>4.1055555559999961</c:v>
                </c:pt>
                <c:pt idx="774">
                  <c:v>4.066666666999998</c:v>
                </c:pt>
                <c:pt idx="775">
                  <c:v>3.9838888890000002</c:v>
                </c:pt>
                <c:pt idx="776">
                  <c:v>3.923611111</c:v>
                </c:pt>
                <c:pt idx="777">
                  <c:v>3.900555556</c:v>
                </c:pt>
                <c:pt idx="778">
                  <c:v>2.7336111110000001</c:v>
                </c:pt>
                <c:pt idx="779">
                  <c:v>2.64</c:v>
                </c:pt>
                <c:pt idx="780">
                  <c:v>2.6238888890000003</c:v>
                </c:pt>
                <c:pt idx="781">
                  <c:v>2.6074999999999999</c:v>
                </c:pt>
                <c:pt idx="782">
                  <c:v>2.588333333</c:v>
                </c:pt>
                <c:pt idx="783">
                  <c:v>2.5844444439999998</c:v>
                </c:pt>
                <c:pt idx="784">
                  <c:v>2.5744444439999992</c:v>
                </c:pt>
                <c:pt idx="785">
                  <c:v>2.5516666669999997</c:v>
                </c:pt>
                <c:pt idx="786">
                  <c:v>2.5405555560000002</c:v>
                </c:pt>
                <c:pt idx="787">
                  <c:v>2.5211111110000002</c:v>
                </c:pt>
                <c:pt idx="788">
                  <c:v>2.4997222219999999</c:v>
                </c:pt>
                <c:pt idx="789">
                  <c:v>2.4863888890000001</c:v>
                </c:pt>
                <c:pt idx="790">
                  <c:v>2.4724999999999993</c:v>
                </c:pt>
                <c:pt idx="791">
                  <c:v>2.4658333329999995</c:v>
                </c:pt>
                <c:pt idx="792">
                  <c:v>2.4386111109999997</c:v>
                </c:pt>
                <c:pt idx="793">
                  <c:v>2.4269444439999992</c:v>
                </c:pt>
                <c:pt idx="794">
                  <c:v>2.406111111</c:v>
                </c:pt>
                <c:pt idx="795">
                  <c:v>2.3902777780000002</c:v>
                </c:pt>
                <c:pt idx="796">
                  <c:v>2.386111111</c:v>
                </c:pt>
                <c:pt idx="797">
                  <c:v>2.3708333329999993</c:v>
                </c:pt>
                <c:pt idx="798">
                  <c:v>2.3361111109999997</c:v>
                </c:pt>
                <c:pt idx="799">
                  <c:v>2.2947222220000008</c:v>
                </c:pt>
                <c:pt idx="800">
                  <c:v>2.2822222220000001</c:v>
                </c:pt>
                <c:pt idx="801">
                  <c:v>2.236111111</c:v>
                </c:pt>
                <c:pt idx="802">
                  <c:v>2.2061111110000002</c:v>
                </c:pt>
                <c:pt idx="803">
                  <c:v>2.150555556</c:v>
                </c:pt>
                <c:pt idx="804">
                  <c:v>1.899444444</c:v>
                </c:pt>
                <c:pt idx="805">
                  <c:v>7.9741666669999987</c:v>
                </c:pt>
                <c:pt idx="806">
                  <c:v>6.2647222219999978</c:v>
                </c:pt>
                <c:pt idx="807">
                  <c:v>6.157499999999998</c:v>
                </c:pt>
                <c:pt idx="808">
                  <c:v>4.4319444440000018</c:v>
                </c:pt>
                <c:pt idx="809">
                  <c:v>4.341111111</c:v>
                </c:pt>
                <c:pt idx="810">
                  <c:v>4.3008333329999981</c:v>
                </c:pt>
                <c:pt idx="811">
                  <c:v>4.1511111109999979</c:v>
                </c:pt>
                <c:pt idx="812">
                  <c:v>4.0661111109999979</c:v>
                </c:pt>
                <c:pt idx="813">
                  <c:v>3.8169444439999989</c:v>
                </c:pt>
                <c:pt idx="814">
                  <c:v>2.755555556</c:v>
                </c:pt>
                <c:pt idx="815">
                  <c:v>2.652499999999999</c:v>
                </c:pt>
                <c:pt idx="816">
                  <c:v>2.6380555559999999</c:v>
                </c:pt>
                <c:pt idx="817">
                  <c:v>2.6327777780000008</c:v>
                </c:pt>
                <c:pt idx="818">
                  <c:v>2.619166667</c:v>
                </c:pt>
                <c:pt idx="819">
                  <c:v>2.5722222219999997</c:v>
                </c:pt>
                <c:pt idx="820">
                  <c:v>2.5666666669999998</c:v>
                </c:pt>
                <c:pt idx="821">
                  <c:v>2.5566666669999991</c:v>
                </c:pt>
                <c:pt idx="822">
                  <c:v>2.5558333329999998</c:v>
                </c:pt>
                <c:pt idx="823">
                  <c:v>2.5147222220000001</c:v>
                </c:pt>
                <c:pt idx="824">
                  <c:v>2.5036111110000001</c:v>
                </c:pt>
                <c:pt idx="825">
                  <c:v>2.4674999999999998</c:v>
                </c:pt>
                <c:pt idx="826">
                  <c:v>2.4494444439999992</c:v>
                </c:pt>
                <c:pt idx="827">
                  <c:v>2.4352777780000001</c:v>
                </c:pt>
                <c:pt idx="828">
                  <c:v>2.4319444439999991</c:v>
                </c:pt>
                <c:pt idx="829">
                  <c:v>2.416944443999999</c:v>
                </c:pt>
                <c:pt idx="830">
                  <c:v>2.4002777780000009</c:v>
                </c:pt>
                <c:pt idx="831">
                  <c:v>2.3980555559999992</c:v>
                </c:pt>
                <c:pt idx="832">
                  <c:v>2.3844444439999997</c:v>
                </c:pt>
                <c:pt idx="833">
                  <c:v>2.3841666670000001</c:v>
                </c:pt>
                <c:pt idx="834">
                  <c:v>2.3711111109999998</c:v>
                </c:pt>
                <c:pt idx="835">
                  <c:v>2.3527777780000001</c:v>
                </c:pt>
                <c:pt idx="836">
                  <c:v>2.351944443999999</c:v>
                </c:pt>
                <c:pt idx="837">
                  <c:v>2.3513888889999999</c:v>
                </c:pt>
                <c:pt idx="838">
                  <c:v>2.3511111109999998</c:v>
                </c:pt>
                <c:pt idx="839">
                  <c:v>2.3508333329999993</c:v>
                </c:pt>
                <c:pt idx="840">
                  <c:v>2.334444443999999</c:v>
                </c:pt>
                <c:pt idx="841">
                  <c:v>2.3016666669999997</c:v>
                </c:pt>
                <c:pt idx="842">
                  <c:v>2.2327777780000009</c:v>
                </c:pt>
                <c:pt idx="843">
                  <c:v>2.2011111110000008</c:v>
                </c:pt>
                <c:pt idx="844">
                  <c:v>2.185277778000001</c:v>
                </c:pt>
                <c:pt idx="845">
                  <c:v>2.0530555559999999</c:v>
                </c:pt>
                <c:pt idx="846">
                  <c:v>1.9836111110000001</c:v>
                </c:pt>
                <c:pt idx="847">
                  <c:v>7.9152777780000001</c:v>
                </c:pt>
                <c:pt idx="848">
                  <c:v>6.2702777779999996</c:v>
                </c:pt>
                <c:pt idx="849">
                  <c:v>4.4977777779999979</c:v>
                </c:pt>
                <c:pt idx="850">
                  <c:v>4.4536111109999998</c:v>
                </c:pt>
                <c:pt idx="851">
                  <c:v>4.4386111110000019</c:v>
                </c:pt>
                <c:pt idx="852">
                  <c:v>4.2636111110000003</c:v>
                </c:pt>
                <c:pt idx="853">
                  <c:v>4.2302777779999996</c:v>
                </c:pt>
                <c:pt idx="854">
                  <c:v>4.1674999999999978</c:v>
                </c:pt>
                <c:pt idx="855">
                  <c:v>4.1638888889999963</c:v>
                </c:pt>
                <c:pt idx="856">
                  <c:v>3.8983333329999996</c:v>
                </c:pt>
                <c:pt idx="857">
                  <c:v>2.7825000000000002</c:v>
                </c:pt>
                <c:pt idx="858">
                  <c:v>2.7344444439999998</c:v>
                </c:pt>
                <c:pt idx="859">
                  <c:v>2.7002777780000016</c:v>
                </c:pt>
                <c:pt idx="860">
                  <c:v>2.6311111110000001</c:v>
                </c:pt>
                <c:pt idx="861">
                  <c:v>2.599166667</c:v>
                </c:pt>
                <c:pt idx="862">
                  <c:v>2.5355555559999998</c:v>
                </c:pt>
                <c:pt idx="863">
                  <c:v>2.5344444439999991</c:v>
                </c:pt>
                <c:pt idx="864">
                  <c:v>2.5330555559999999</c:v>
                </c:pt>
                <c:pt idx="865">
                  <c:v>2.520277778000001</c:v>
                </c:pt>
                <c:pt idx="866">
                  <c:v>2.499444443999999</c:v>
                </c:pt>
                <c:pt idx="867">
                  <c:v>2.4852777780000008</c:v>
                </c:pt>
                <c:pt idx="868">
                  <c:v>2.4844444439999998</c:v>
                </c:pt>
                <c:pt idx="869">
                  <c:v>2.4841666670000002</c:v>
                </c:pt>
                <c:pt idx="870">
                  <c:v>2.463333333</c:v>
                </c:pt>
                <c:pt idx="871">
                  <c:v>2.4322222219999992</c:v>
                </c:pt>
                <c:pt idx="872">
                  <c:v>2.4177777780000009</c:v>
                </c:pt>
                <c:pt idx="873">
                  <c:v>2.4141666669999999</c:v>
                </c:pt>
                <c:pt idx="874">
                  <c:v>2.3886111109999999</c:v>
                </c:pt>
                <c:pt idx="875">
                  <c:v>2.3872222220000001</c:v>
                </c:pt>
                <c:pt idx="876">
                  <c:v>2.3841666670000001</c:v>
                </c:pt>
                <c:pt idx="877">
                  <c:v>2.382499999999999</c:v>
                </c:pt>
                <c:pt idx="878">
                  <c:v>2.3499999999999992</c:v>
                </c:pt>
                <c:pt idx="879">
                  <c:v>2.349722222</c:v>
                </c:pt>
                <c:pt idx="880">
                  <c:v>2.3494444439999991</c:v>
                </c:pt>
                <c:pt idx="881">
                  <c:v>2.331666666999999</c:v>
                </c:pt>
                <c:pt idx="882">
                  <c:v>2.3169444439999989</c:v>
                </c:pt>
                <c:pt idx="883">
                  <c:v>2.2677777780000019</c:v>
                </c:pt>
                <c:pt idx="884">
                  <c:v>2.263888889</c:v>
                </c:pt>
                <c:pt idx="885">
                  <c:v>2.2336111110000001</c:v>
                </c:pt>
                <c:pt idx="886">
                  <c:v>2.1827777780000011</c:v>
                </c:pt>
                <c:pt idx="887">
                  <c:v>2.1666666669999999</c:v>
                </c:pt>
                <c:pt idx="888">
                  <c:v>2.1661111110000002</c:v>
                </c:pt>
                <c:pt idx="889">
                  <c:v>1.8980555560000005</c:v>
                </c:pt>
                <c:pt idx="890">
                  <c:v>8.3180555560000027</c:v>
                </c:pt>
                <c:pt idx="891">
                  <c:v>6.9847222220000003</c:v>
                </c:pt>
                <c:pt idx="892">
                  <c:v>6.5013888890000002</c:v>
                </c:pt>
                <c:pt idx="893">
                  <c:v>5.1847222219999987</c:v>
                </c:pt>
                <c:pt idx="894">
                  <c:v>4.6847222219999987</c:v>
                </c:pt>
                <c:pt idx="895">
                  <c:v>4.5861111110000001</c:v>
                </c:pt>
                <c:pt idx="896">
                  <c:v>4.5797222220000018</c:v>
                </c:pt>
                <c:pt idx="897">
                  <c:v>4.5149999999999979</c:v>
                </c:pt>
                <c:pt idx="898">
                  <c:v>4.4316666670000018</c:v>
                </c:pt>
                <c:pt idx="899">
                  <c:v>4.1672222219999986</c:v>
                </c:pt>
                <c:pt idx="900">
                  <c:v>4.1091666669999976</c:v>
                </c:pt>
                <c:pt idx="901">
                  <c:v>3.831944443999999</c:v>
                </c:pt>
                <c:pt idx="902">
                  <c:v>2.7916666669999999</c:v>
                </c:pt>
                <c:pt idx="903">
                  <c:v>2.7694444439999999</c:v>
                </c:pt>
                <c:pt idx="904">
                  <c:v>2.7658333329999998</c:v>
                </c:pt>
                <c:pt idx="905">
                  <c:v>2.7494444439999999</c:v>
                </c:pt>
                <c:pt idx="906">
                  <c:v>2.6983333330000003</c:v>
                </c:pt>
                <c:pt idx="907">
                  <c:v>2.6927777780000008</c:v>
                </c:pt>
                <c:pt idx="908">
                  <c:v>2.6850000000000001</c:v>
                </c:pt>
                <c:pt idx="909">
                  <c:v>2.6694444439999998</c:v>
                </c:pt>
                <c:pt idx="910">
                  <c:v>2.6316666669999997</c:v>
                </c:pt>
                <c:pt idx="911">
                  <c:v>2.5819444439999999</c:v>
                </c:pt>
                <c:pt idx="912">
                  <c:v>2.579166667</c:v>
                </c:pt>
                <c:pt idx="913">
                  <c:v>2.5502777780000008</c:v>
                </c:pt>
                <c:pt idx="914">
                  <c:v>2.5499999999999998</c:v>
                </c:pt>
                <c:pt idx="915">
                  <c:v>2.5419444439999999</c:v>
                </c:pt>
                <c:pt idx="916">
                  <c:v>2.5388888889999999</c:v>
                </c:pt>
                <c:pt idx="917">
                  <c:v>2.5299999999999998</c:v>
                </c:pt>
                <c:pt idx="918">
                  <c:v>2.5152777780000002</c:v>
                </c:pt>
                <c:pt idx="919">
                  <c:v>2.5147222220000001</c:v>
                </c:pt>
                <c:pt idx="920">
                  <c:v>2.5036111110000001</c:v>
                </c:pt>
                <c:pt idx="921">
                  <c:v>2.4961111109999998</c:v>
                </c:pt>
                <c:pt idx="922">
                  <c:v>2.482499999999999</c:v>
                </c:pt>
                <c:pt idx="923">
                  <c:v>2.4691666670000001</c:v>
                </c:pt>
                <c:pt idx="924">
                  <c:v>2.4483333330000003</c:v>
                </c:pt>
                <c:pt idx="925">
                  <c:v>2.3997222219999998</c:v>
                </c:pt>
                <c:pt idx="926">
                  <c:v>2.3694444439999991</c:v>
                </c:pt>
                <c:pt idx="927">
                  <c:v>2.3338888889999998</c:v>
                </c:pt>
                <c:pt idx="928">
                  <c:v>2.331944443999999</c:v>
                </c:pt>
                <c:pt idx="929">
                  <c:v>2.1666666669999999</c:v>
                </c:pt>
                <c:pt idx="930">
                  <c:v>2.150555556</c:v>
                </c:pt>
                <c:pt idx="931">
                  <c:v>1.981944444</c:v>
                </c:pt>
                <c:pt idx="932">
                  <c:v>6.4541666669999973</c:v>
                </c:pt>
                <c:pt idx="933">
                  <c:v>6.2294444440000003</c:v>
                </c:pt>
                <c:pt idx="934">
                  <c:v>5.9974999999999996</c:v>
                </c:pt>
                <c:pt idx="935">
                  <c:v>4.6966666669999979</c:v>
                </c:pt>
                <c:pt idx="936">
                  <c:v>4.6374999999999984</c:v>
                </c:pt>
                <c:pt idx="937">
                  <c:v>4.4127777779999979</c:v>
                </c:pt>
                <c:pt idx="938">
                  <c:v>4.4124999999999996</c:v>
                </c:pt>
                <c:pt idx="939">
                  <c:v>4.358333333</c:v>
                </c:pt>
                <c:pt idx="940">
                  <c:v>4.3552777779999978</c:v>
                </c:pt>
                <c:pt idx="941">
                  <c:v>4.3280555559999963</c:v>
                </c:pt>
                <c:pt idx="942">
                  <c:v>4.2819444439999996</c:v>
                </c:pt>
                <c:pt idx="943">
                  <c:v>4.2127777779999986</c:v>
                </c:pt>
                <c:pt idx="944">
                  <c:v>4.1641666669999946</c:v>
                </c:pt>
                <c:pt idx="945">
                  <c:v>4.1605555559999958</c:v>
                </c:pt>
                <c:pt idx="946">
                  <c:v>4.1502777779999986</c:v>
                </c:pt>
                <c:pt idx="947">
                  <c:v>2.8858333329999999</c:v>
                </c:pt>
                <c:pt idx="948">
                  <c:v>2.8483333329999998</c:v>
                </c:pt>
                <c:pt idx="949">
                  <c:v>2.823611111</c:v>
                </c:pt>
                <c:pt idx="950">
                  <c:v>2.8138888889999998</c:v>
                </c:pt>
                <c:pt idx="951">
                  <c:v>2.7330555560000001</c:v>
                </c:pt>
                <c:pt idx="952">
                  <c:v>2.7147222220000002</c:v>
                </c:pt>
                <c:pt idx="953">
                  <c:v>2.7113888890000002</c:v>
                </c:pt>
                <c:pt idx="954">
                  <c:v>2.6666666669999999</c:v>
                </c:pt>
                <c:pt idx="955">
                  <c:v>2.6291666670000002</c:v>
                </c:pt>
                <c:pt idx="956">
                  <c:v>2.6019444439999999</c:v>
                </c:pt>
                <c:pt idx="957">
                  <c:v>2.5841666670000007</c:v>
                </c:pt>
                <c:pt idx="958">
                  <c:v>2.579166667</c:v>
                </c:pt>
                <c:pt idx="959">
                  <c:v>2.5677777780000017</c:v>
                </c:pt>
                <c:pt idx="960">
                  <c:v>2.5308333329999999</c:v>
                </c:pt>
                <c:pt idx="961">
                  <c:v>2.5024999999999991</c:v>
                </c:pt>
                <c:pt idx="962">
                  <c:v>2.4980555559999997</c:v>
                </c:pt>
                <c:pt idx="963">
                  <c:v>2.4830555560000001</c:v>
                </c:pt>
                <c:pt idx="964">
                  <c:v>2.4319444439999991</c:v>
                </c:pt>
                <c:pt idx="965">
                  <c:v>2.4127777780000002</c:v>
                </c:pt>
                <c:pt idx="966">
                  <c:v>2.3508333329999993</c:v>
                </c:pt>
                <c:pt idx="967">
                  <c:v>2.3449999999999998</c:v>
                </c:pt>
                <c:pt idx="968">
                  <c:v>2.3338888889999998</c:v>
                </c:pt>
                <c:pt idx="969">
                  <c:v>2.329166667</c:v>
                </c:pt>
                <c:pt idx="970">
                  <c:v>2.2819444440000001</c:v>
                </c:pt>
                <c:pt idx="971">
                  <c:v>2.2608333330000003</c:v>
                </c:pt>
                <c:pt idx="972">
                  <c:v>2.1847222220000009</c:v>
                </c:pt>
                <c:pt idx="973">
                  <c:v>2.1836111110000007</c:v>
                </c:pt>
                <c:pt idx="974">
                  <c:v>6.3488888889999986</c:v>
                </c:pt>
                <c:pt idx="975">
                  <c:v>6.2930555559999979</c:v>
                </c:pt>
                <c:pt idx="976">
                  <c:v>4.6672222219999986</c:v>
                </c:pt>
                <c:pt idx="977">
                  <c:v>4.5322222219999997</c:v>
                </c:pt>
                <c:pt idx="978">
                  <c:v>4.5302777780000003</c:v>
                </c:pt>
                <c:pt idx="979">
                  <c:v>4.4447222220000002</c:v>
                </c:pt>
                <c:pt idx="980">
                  <c:v>4.3108333329999979</c:v>
                </c:pt>
                <c:pt idx="981">
                  <c:v>4.2994444439999997</c:v>
                </c:pt>
                <c:pt idx="982">
                  <c:v>4.2794444440000019</c:v>
                </c:pt>
                <c:pt idx="983">
                  <c:v>4.146111110999998</c:v>
                </c:pt>
                <c:pt idx="984">
                  <c:v>4.1438888889999976</c:v>
                </c:pt>
                <c:pt idx="985">
                  <c:v>4.1127777779999963</c:v>
                </c:pt>
                <c:pt idx="986">
                  <c:v>4.0769444439999996</c:v>
                </c:pt>
                <c:pt idx="987">
                  <c:v>4.0011111110000002</c:v>
                </c:pt>
                <c:pt idx="988">
                  <c:v>3.8288888889999999</c:v>
                </c:pt>
                <c:pt idx="989">
                  <c:v>2.8508333329999993</c:v>
                </c:pt>
                <c:pt idx="990">
                  <c:v>2.6988888889999996</c:v>
                </c:pt>
                <c:pt idx="991">
                  <c:v>2.6469444439999998</c:v>
                </c:pt>
                <c:pt idx="992">
                  <c:v>2.6280555560000001</c:v>
                </c:pt>
                <c:pt idx="993">
                  <c:v>2.548055556</c:v>
                </c:pt>
                <c:pt idx="994">
                  <c:v>2.5452777780000009</c:v>
                </c:pt>
                <c:pt idx="995">
                  <c:v>2.5427777780000009</c:v>
                </c:pt>
                <c:pt idx="996">
                  <c:v>2.499444443999999</c:v>
                </c:pt>
                <c:pt idx="997">
                  <c:v>2.499444443999999</c:v>
                </c:pt>
                <c:pt idx="998">
                  <c:v>2.494166667</c:v>
                </c:pt>
                <c:pt idx="999">
                  <c:v>2.4827777780000009</c:v>
                </c:pt>
                <c:pt idx="1000">
                  <c:v>2.48</c:v>
                </c:pt>
                <c:pt idx="1001">
                  <c:v>2.4658333329999995</c:v>
                </c:pt>
                <c:pt idx="1002">
                  <c:v>2.4638888890000001</c:v>
                </c:pt>
                <c:pt idx="1003">
                  <c:v>2.4494444439999992</c:v>
                </c:pt>
                <c:pt idx="1004">
                  <c:v>2.4488888889999996</c:v>
                </c:pt>
                <c:pt idx="1005">
                  <c:v>2.4299999999999997</c:v>
                </c:pt>
                <c:pt idx="1006">
                  <c:v>2.4269444439999992</c:v>
                </c:pt>
                <c:pt idx="1007">
                  <c:v>2.3975</c:v>
                </c:pt>
                <c:pt idx="1008">
                  <c:v>2.3477777780000011</c:v>
                </c:pt>
                <c:pt idx="1009">
                  <c:v>2.331944443999999</c:v>
                </c:pt>
                <c:pt idx="1010">
                  <c:v>2.2974999999999999</c:v>
                </c:pt>
                <c:pt idx="1011">
                  <c:v>2.1602777780000011</c:v>
                </c:pt>
                <c:pt idx="1012">
                  <c:v>2.1288888890000002</c:v>
                </c:pt>
                <c:pt idx="1013">
                  <c:v>2.1130555559999999</c:v>
                </c:pt>
                <c:pt idx="1014">
                  <c:v>2.1055555560000001</c:v>
                </c:pt>
                <c:pt idx="1015">
                  <c:v>1.984722222</c:v>
                </c:pt>
                <c:pt idx="1016">
                  <c:v>7.926388889</c:v>
                </c:pt>
                <c:pt idx="1017">
                  <c:v>6.7316666669999998</c:v>
                </c:pt>
                <c:pt idx="1018">
                  <c:v>5.914722222</c:v>
                </c:pt>
                <c:pt idx="1019">
                  <c:v>4.9211111110000001</c:v>
                </c:pt>
                <c:pt idx="1020">
                  <c:v>4.4955555559999976</c:v>
                </c:pt>
                <c:pt idx="1021">
                  <c:v>4.4447222220000002</c:v>
                </c:pt>
                <c:pt idx="1022">
                  <c:v>4.4286111110000004</c:v>
                </c:pt>
                <c:pt idx="1023">
                  <c:v>4.1811111109999981</c:v>
                </c:pt>
                <c:pt idx="1024">
                  <c:v>4.1755555559999964</c:v>
                </c:pt>
                <c:pt idx="1025">
                  <c:v>4.1116666669999979</c:v>
                </c:pt>
                <c:pt idx="1026">
                  <c:v>4.1113888889999979</c:v>
                </c:pt>
                <c:pt idx="1027">
                  <c:v>4.0980555559999976</c:v>
                </c:pt>
                <c:pt idx="1028">
                  <c:v>4.0788888889999981</c:v>
                </c:pt>
                <c:pt idx="1029">
                  <c:v>4.0763888890000004</c:v>
                </c:pt>
                <c:pt idx="1030">
                  <c:v>3.934722222</c:v>
                </c:pt>
                <c:pt idx="1031">
                  <c:v>2.9586111109999997</c:v>
                </c:pt>
                <c:pt idx="1032">
                  <c:v>2.9119444439999991</c:v>
                </c:pt>
                <c:pt idx="1033">
                  <c:v>2.8324999999999987</c:v>
                </c:pt>
                <c:pt idx="1034">
                  <c:v>2.6958333329999999</c:v>
                </c:pt>
                <c:pt idx="1035">
                  <c:v>2.6777777780000016</c:v>
                </c:pt>
                <c:pt idx="1036">
                  <c:v>2.6302777780000008</c:v>
                </c:pt>
                <c:pt idx="1037">
                  <c:v>2.6294444439999998</c:v>
                </c:pt>
                <c:pt idx="1038">
                  <c:v>2.6208333330000002</c:v>
                </c:pt>
                <c:pt idx="1039">
                  <c:v>2.6122222219999998</c:v>
                </c:pt>
                <c:pt idx="1040">
                  <c:v>2.6113888890000001</c:v>
                </c:pt>
                <c:pt idx="1041">
                  <c:v>2.5297222220000002</c:v>
                </c:pt>
                <c:pt idx="1042">
                  <c:v>2.5116666669999992</c:v>
                </c:pt>
                <c:pt idx="1043">
                  <c:v>2.4930555559999998</c:v>
                </c:pt>
                <c:pt idx="1044">
                  <c:v>2.4791666669999999</c:v>
                </c:pt>
                <c:pt idx="1045">
                  <c:v>2.4480555559999999</c:v>
                </c:pt>
                <c:pt idx="1046">
                  <c:v>2.4291666670000001</c:v>
                </c:pt>
                <c:pt idx="1047">
                  <c:v>2.4277777780000016</c:v>
                </c:pt>
                <c:pt idx="1048">
                  <c:v>2.3752777780000001</c:v>
                </c:pt>
                <c:pt idx="1049">
                  <c:v>2.3438888889999996</c:v>
                </c:pt>
                <c:pt idx="1050">
                  <c:v>2.264722222000001</c:v>
                </c:pt>
                <c:pt idx="1051">
                  <c:v>2.2616666670000001</c:v>
                </c:pt>
                <c:pt idx="1052">
                  <c:v>2.2597222220000002</c:v>
                </c:pt>
                <c:pt idx="1053">
                  <c:v>2.2286111110000002</c:v>
                </c:pt>
                <c:pt idx="1054">
                  <c:v>2.1752777780000008</c:v>
                </c:pt>
                <c:pt idx="1055">
                  <c:v>2.1277777780000018</c:v>
                </c:pt>
                <c:pt idx="1056">
                  <c:v>2.1108333329999995</c:v>
                </c:pt>
                <c:pt idx="1057">
                  <c:v>2.0944444439999992</c:v>
                </c:pt>
                <c:pt idx="1058">
                  <c:v>1.9424999999999999</c:v>
                </c:pt>
                <c:pt idx="1059">
                  <c:v>8.7347222219999985</c:v>
                </c:pt>
                <c:pt idx="1060">
                  <c:v>7.9411111109999997</c:v>
                </c:pt>
                <c:pt idx="1061">
                  <c:v>7.5747222220000001</c:v>
                </c:pt>
                <c:pt idx="1062">
                  <c:v>6.6941666669999957</c:v>
                </c:pt>
                <c:pt idx="1063">
                  <c:v>6.4655555559999964</c:v>
                </c:pt>
                <c:pt idx="1064">
                  <c:v>6.4141666669999964</c:v>
                </c:pt>
                <c:pt idx="1065">
                  <c:v>6.341111111</c:v>
                </c:pt>
                <c:pt idx="1066">
                  <c:v>6.1002777779999979</c:v>
                </c:pt>
                <c:pt idx="1067">
                  <c:v>5.9302777779999998</c:v>
                </c:pt>
                <c:pt idx="1068">
                  <c:v>5.6016666669999982</c:v>
                </c:pt>
                <c:pt idx="1069">
                  <c:v>5.1622222219999978</c:v>
                </c:pt>
                <c:pt idx="1070">
                  <c:v>4.6488888889999975</c:v>
                </c:pt>
                <c:pt idx="1071">
                  <c:v>4.6002777779999979</c:v>
                </c:pt>
                <c:pt idx="1072">
                  <c:v>4.543888888999998</c:v>
                </c:pt>
                <c:pt idx="1073">
                  <c:v>4.5244444439999976</c:v>
                </c:pt>
                <c:pt idx="1074">
                  <c:v>4.4430555559999982</c:v>
                </c:pt>
                <c:pt idx="1075">
                  <c:v>4.2894444439999999</c:v>
                </c:pt>
                <c:pt idx="1076">
                  <c:v>4.2861111110000003</c:v>
                </c:pt>
                <c:pt idx="1077">
                  <c:v>4.1911111109999979</c:v>
                </c:pt>
                <c:pt idx="1078">
                  <c:v>4.1138888889999974</c:v>
                </c:pt>
                <c:pt idx="1079">
                  <c:v>3.9186111109999997</c:v>
                </c:pt>
                <c:pt idx="1080">
                  <c:v>3.900555556</c:v>
                </c:pt>
                <c:pt idx="1081">
                  <c:v>3.8444444439999992</c:v>
                </c:pt>
                <c:pt idx="1082">
                  <c:v>3.1749999999999998</c:v>
                </c:pt>
                <c:pt idx="1083">
                  <c:v>2.6775000000000002</c:v>
                </c:pt>
                <c:pt idx="1084">
                  <c:v>2.6697222220000008</c:v>
                </c:pt>
                <c:pt idx="1085">
                  <c:v>2.6288888890000002</c:v>
                </c:pt>
                <c:pt idx="1086">
                  <c:v>2.6119444439999997</c:v>
                </c:pt>
                <c:pt idx="1087">
                  <c:v>2.61</c:v>
                </c:pt>
                <c:pt idx="1088">
                  <c:v>2.6008333330000002</c:v>
                </c:pt>
                <c:pt idx="1089">
                  <c:v>2.5952777780000007</c:v>
                </c:pt>
                <c:pt idx="1090">
                  <c:v>2.5775000000000001</c:v>
                </c:pt>
                <c:pt idx="1091">
                  <c:v>2.560277778000001</c:v>
                </c:pt>
                <c:pt idx="1092">
                  <c:v>2.5288888889999996</c:v>
                </c:pt>
                <c:pt idx="1093">
                  <c:v>2.5277777780000017</c:v>
                </c:pt>
                <c:pt idx="1094">
                  <c:v>2.4758333329999993</c:v>
                </c:pt>
                <c:pt idx="1095">
                  <c:v>2.4108333329999998</c:v>
                </c:pt>
                <c:pt idx="1096">
                  <c:v>2.3774999999999991</c:v>
                </c:pt>
                <c:pt idx="1097">
                  <c:v>2.3577777780000009</c:v>
                </c:pt>
                <c:pt idx="1098">
                  <c:v>2.3258333329999998</c:v>
                </c:pt>
                <c:pt idx="1099">
                  <c:v>2.1261111110000002</c:v>
                </c:pt>
                <c:pt idx="1100">
                  <c:v>2.0841666670000007</c:v>
                </c:pt>
                <c:pt idx="1101">
                  <c:v>1.9944444440000004</c:v>
                </c:pt>
                <c:pt idx="1102">
                  <c:v>9.1902777779999987</c:v>
                </c:pt>
                <c:pt idx="1103">
                  <c:v>7.5322222219999997</c:v>
                </c:pt>
                <c:pt idx="1104">
                  <c:v>6.3322222220000004</c:v>
                </c:pt>
                <c:pt idx="1105">
                  <c:v>6.2594444439999997</c:v>
                </c:pt>
                <c:pt idx="1106">
                  <c:v>6.2402777780000003</c:v>
                </c:pt>
                <c:pt idx="1107">
                  <c:v>5.7180555559999977</c:v>
                </c:pt>
                <c:pt idx="1108">
                  <c:v>5.6902777779999978</c:v>
                </c:pt>
                <c:pt idx="1109">
                  <c:v>4.5427777779999978</c:v>
                </c:pt>
                <c:pt idx="1110">
                  <c:v>4.5155555559999963</c:v>
                </c:pt>
                <c:pt idx="1111">
                  <c:v>4.4236111109999996</c:v>
                </c:pt>
                <c:pt idx="1112">
                  <c:v>4.4119444440000004</c:v>
                </c:pt>
                <c:pt idx="1113">
                  <c:v>4.3758333330000001</c:v>
                </c:pt>
                <c:pt idx="1114">
                  <c:v>4.2894444439999999</c:v>
                </c:pt>
                <c:pt idx="1115">
                  <c:v>3.8822222219999998</c:v>
                </c:pt>
                <c:pt idx="1116">
                  <c:v>3.7255555560000002</c:v>
                </c:pt>
                <c:pt idx="1117">
                  <c:v>3.7075000000000009</c:v>
                </c:pt>
                <c:pt idx="1118">
                  <c:v>2.6991666670000001</c:v>
                </c:pt>
                <c:pt idx="1119">
                  <c:v>2.6605555560000007</c:v>
                </c:pt>
                <c:pt idx="1120">
                  <c:v>2.6302777780000008</c:v>
                </c:pt>
                <c:pt idx="1121">
                  <c:v>2.6280555560000001</c:v>
                </c:pt>
                <c:pt idx="1122">
                  <c:v>2.5949999999999998</c:v>
                </c:pt>
                <c:pt idx="1123">
                  <c:v>2.593611111</c:v>
                </c:pt>
                <c:pt idx="1124">
                  <c:v>2.5616666669999999</c:v>
                </c:pt>
                <c:pt idx="1125">
                  <c:v>2.5430555560000001</c:v>
                </c:pt>
                <c:pt idx="1126">
                  <c:v>2.5258333329999996</c:v>
                </c:pt>
                <c:pt idx="1127">
                  <c:v>2.5108333329999999</c:v>
                </c:pt>
                <c:pt idx="1128">
                  <c:v>2.4822222219999999</c:v>
                </c:pt>
                <c:pt idx="1129">
                  <c:v>2.46</c:v>
                </c:pt>
                <c:pt idx="1130">
                  <c:v>2.4305555559999998</c:v>
                </c:pt>
                <c:pt idx="1131">
                  <c:v>2.4241666670000002</c:v>
                </c:pt>
                <c:pt idx="1132">
                  <c:v>2.423333333</c:v>
                </c:pt>
                <c:pt idx="1133">
                  <c:v>2.394444443999999</c:v>
                </c:pt>
                <c:pt idx="1134">
                  <c:v>2.3786111109999997</c:v>
                </c:pt>
                <c:pt idx="1135">
                  <c:v>2.3774999999999991</c:v>
                </c:pt>
                <c:pt idx="1136">
                  <c:v>2.3563888889999993</c:v>
                </c:pt>
                <c:pt idx="1137">
                  <c:v>2.34</c:v>
                </c:pt>
                <c:pt idx="1138">
                  <c:v>2.311666666999999</c:v>
                </c:pt>
                <c:pt idx="1139">
                  <c:v>2.2911111110000002</c:v>
                </c:pt>
                <c:pt idx="1140">
                  <c:v>2.2441666670000009</c:v>
                </c:pt>
                <c:pt idx="1141">
                  <c:v>2.1077777780000018</c:v>
                </c:pt>
                <c:pt idx="1142">
                  <c:v>1.9088888890000004</c:v>
                </c:pt>
                <c:pt idx="1143">
                  <c:v>1.8919444439999995</c:v>
                </c:pt>
                <c:pt idx="1144">
                  <c:v>1.890833333</c:v>
                </c:pt>
                <c:pt idx="1145">
                  <c:v>9.09</c:v>
                </c:pt>
                <c:pt idx="1146">
                  <c:v>7.8388888889999979</c:v>
                </c:pt>
                <c:pt idx="1147">
                  <c:v>6.4608333330000001</c:v>
                </c:pt>
                <c:pt idx="1148">
                  <c:v>6.305277777999998</c:v>
                </c:pt>
                <c:pt idx="1149">
                  <c:v>6.2283333330000001</c:v>
                </c:pt>
                <c:pt idx="1150">
                  <c:v>5.9438888890000001</c:v>
                </c:pt>
                <c:pt idx="1151">
                  <c:v>5.8633333329999981</c:v>
                </c:pt>
                <c:pt idx="1152">
                  <c:v>4.4747222219999996</c:v>
                </c:pt>
                <c:pt idx="1153">
                  <c:v>4.4558333330000002</c:v>
                </c:pt>
                <c:pt idx="1154">
                  <c:v>4.3933333330000002</c:v>
                </c:pt>
                <c:pt idx="1155">
                  <c:v>4.3230555559999964</c:v>
                </c:pt>
                <c:pt idx="1156">
                  <c:v>4.221388889</c:v>
                </c:pt>
                <c:pt idx="1157">
                  <c:v>4.1272222219999977</c:v>
                </c:pt>
                <c:pt idx="1158">
                  <c:v>4.0302777780000003</c:v>
                </c:pt>
                <c:pt idx="1159">
                  <c:v>3.8616666669999997</c:v>
                </c:pt>
                <c:pt idx="1160">
                  <c:v>2.8580555559999992</c:v>
                </c:pt>
                <c:pt idx="1161">
                  <c:v>2.6580555559999999</c:v>
                </c:pt>
                <c:pt idx="1162">
                  <c:v>2.6469444439999998</c:v>
                </c:pt>
                <c:pt idx="1163">
                  <c:v>2.6094444439999998</c:v>
                </c:pt>
                <c:pt idx="1164">
                  <c:v>2.5952777780000007</c:v>
                </c:pt>
                <c:pt idx="1165">
                  <c:v>2.5780555559999998</c:v>
                </c:pt>
                <c:pt idx="1166">
                  <c:v>2.4944444439999991</c:v>
                </c:pt>
                <c:pt idx="1167">
                  <c:v>2.4897222220000002</c:v>
                </c:pt>
                <c:pt idx="1168">
                  <c:v>2.4724999999999993</c:v>
                </c:pt>
                <c:pt idx="1169">
                  <c:v>2.4619444439999998</c:v>
                </c:pt>
                <c:pt idx="1170">
                  <c:v>2.4588888889999998</c:v>
                </c:pt>
                <c:pt idx="1171">
                  <c:v>2.4438888890000001</c:v>
                </c:pt>
                <c:pt idx="1172">
                  <c:v>2.4386111109999997</c:v>
                </c:pt>
                <c:pt idx="1173">
                  <c:v>2.4119444439999991</c:v>
                </c:pt>
                <c:pt idx="1174">
                  <c:v>2.3902777780000002</c:v>
                </c:pt>
                <c:pt idx="1175">
                  <c:v>2.3586111109999992</c:v>
                </c:pt>
                <c:pt idx="1176">
                  <c:v>2.357499999999999</c:v>
                </c:pt>
                <c:pt idx="1177">
                  <c:v>2.3558333329999988</c:v>
                </c:pt>
                <c:pt idx="1178">
                  <c:v>2.3419444439999997</c:v>
                </c:pt>
                <c:pt idx="1179">
                  <c:v>2.3388888889999988</c:v>
                </c:pt>
                <c:pt idx="1180">
                  <c:v>2.3252777780000002</c:v>
                </c:pt>
                <c:pt idx="1181">
                  <c:v>2.2297222220000008</c:v>
                </c:pt>
                <c:pt idx="1182">
                  <c:v>2.2136111110000001</c:v>
                </c:pt>
                <c:pt idx="1183">
                  <c:v>2.2047222220000009</c:v>
                </c:pt>
                <c:pt idx="1184">
                  <c:v>2.172499999999999</c:v>
                </c:pt>
                <c:pt idx="1185">
                  <c:v>2.1055555560000001</c:v>
                </c:pt>
                <c:pt idx="1186">
                  <c:v>1.8780555560000005</c:v>
                </c:pt>
                <c:pt idx="1187">
                  <c:v>22.940833329999993</c:v>
                </c:pt>
                <c:pt idx="1188">
                  <c:v>7.9541666669999973</c:v>
                </c:pt>
                <c:pt idx="1189">
                  <c:v>6.261111111</c:v>
                </c:pt>
                <c:pt idx="1190">
                  <c:v>6.21</c:v>
                </c:pt>
                <c:pt idx="1191">
                  <c:v>4.5208333329999979</c:v>
                </c:pt>
                <c:pt idx="1192">
                  <c:v>4.5069444440000002</c:v>
                </c:pt>
                <c:pt idx="1193">
                  <c:v>4.4577777779999979</c:v>
                </c:pt>
                <c:pt idx="1194">
                  <c:v>4.3886111110000003</c:v>
                </c:pt>
                <c:pt idx="1195">
                  <c:v>4.2916666670000003</c:v>
                </c:pt>
                <c:pt idx="1196">
                  <c:v>4.2747222220000003</c:v>
                </c:pt>
                <c:pt idx="1197">
                  <c:v>4.2736111110000019</c:v>
                </c:pt>
                <c:pt idx="1198">
                  <c:v>4.21</c:v>
                </c:pt>
                <c:pt idx="1199">
                  <c:v>4.1588888889999973</c:v>
                </c:pt>
                <c:pt idx="1200">
                  <c:v>4.0097222219999997</c:v>
                </c:pt>
                <c:pt idx="1201">
                  <c:v>2.6272222220000008</c:v>
                </c:pt>
                <c:pt idx="1202">
                  <c:v>2.5891666670000002</c:v>
                </c:pt>
                <c:pt idx="1203">
                  <c:v>2.5747222220000001</c:v>
                </c:pt>
                <c:pt idx="1204">
                  <c:v>2.5747222220000001</c:v>
                </c:pt>
                <c:pt idx="1205">
                  <c:v>2.5586111109999998</c:v>
                </c:pt>
                <c:pt idx="1206">
                  <c:v>2.5552777780000002</c:v>
                </c:pt>
                <c:pt idx="1207">
                  <c:v>2.5091666670000001</c:v>
                </c:pt>
                <c:pt idx="1208">
                  <c:v>2.4952777780000002</c:v>
                </c:pt>
                <c:pt idx="1209">
                  <c:v>2.4916666669999992</c:v>
                </c:pt>
                <c:pt idx="1210">
                  <c:v>2.4733333329999998</c:v>
                </c:pt>
                <c:pt idx="1211">
                  <c:v>2.4641666670000002</c:v>
                </c:pt>
                <c:pt idx="1212">
                  <c:v>2.456944443999999</c:v>
                </c:pt>
                <c:pt idx="1213">
                  <c:v>2.4549999999999992</c:v>
                </c:pt>
                <c:pt idx="1214">
                  <c:v>2.4416666669999998</c:v>
                </c:pt>
                <c:pt idx="1215">
                  <c:v>2.4413888890000002</c:v>
                </c:pt>
                <c:pt idx="1216">
                  <c:v>2.4288888889999996</c:v>
                </c:pt>
                <c:pt idx="1217">
                  <c:v>2.4277777780000016</c:v>
                </c:pt>
                <c:pt idx="1218">
                  <c:v>2.4263888889999996</c:v>
                </c:pt>
                <c:pt idx="1219">
                  <c:v>2.374444443999999</c:v>
                </c:pt>
                <c:pt idx="1220">
                  <c:v>2.357499999999999</c:v>
                </c:pt>
                <c:pt idx="1221">
                  <c:v>2.3449999999999998</c:v>
                </c:pt>
                <c:pt idx="1222">
                  <c:v>2.3391666669999998</c:v>
                </c:pt>
                <c:pt idx="1223">
                  <c:v>2.2722222219999999</c:v>
                </c:pt>
                <c:pt idx="1224">
                  <c:v>2.2211111110000008</c:v>
                </c:pt>
                <c:pt idx="1225">
                  <c:v>2.193055556</c:v>
                </c:pt>
                <c:pt idx="1226">
                  <c:v>2.1886111110000002</c:v>
                </c:pt>
                <c:pt idx="1227">
                  <c:v>2.1749999999999998</c:v>
                </c:pt>
                <c:pt idx="1228">
                  <c:v>2.1744444439999997</c:v>
                </c:pt>
                <c:pt idx="1229">
                  <c:v>2.1097222220000007</c:v>
                </c:pt>
                <c:pt idx="1230">
                  <c:v>6.4783333330000019</c:v>
                </c:pt>
                <c:pt idx="1231">
                  <c:v>6.1869444439999981</c:v>
                </c:pt>
                <c:pt idx="1232">
                  <c:v>6.0594444440000004</c:v>
                </c:pt>
                <c:pt idx="1233">
                  <c:v>6.0080555559999977</c:v>
                </c:pt>
                <c:pt idx="1234">
                  <c:v>5.663611110999998</c:v>
                </c:pt>
                <c:pt idx="1235">
                  <c:v>4.9533333329999998</c:v>
                </c:pt>
                <c:pt idx="1236">
                  <c:v>4.6619444439999986</c:v>
                </c:pt>
                <c:pt idx="1237">
                  <c:v>4.3702777780000002</c:v>
                </c:pt>
                <c:pt idx="1238">
                  <c:v>4.2913888890000003</c:v>
                </c:pt>
                <c:pt idx="1239">
                  <c:v>4.242777777999998</c:v>
                </c:pt>
                <c:pt idx="1240">
                  <c:v>4.220277777999998</c:v>
                </c:pt>
                <c:pt idx="1241">
                  <c:v>4.1872222219999982</c:v>
                </c:pt>
                <c:pt idx="1242">
                  <c:v>4.0219444439999981</c:v>
                </c:pt>
                <c:pt idx="1243">
                  <c:v>4.005833333</c:v>
                </c:pt>
                <c:pt idx="1244">
                  <c:v>3.8536111109999998</c:v>
                </c:pt>
                <c:pt idx="1245">
                  <c:v>3.8472222220000001</c:v>
                </c:pt>
                <c:pt idx="1246">
                  <c:v>2.936666666999999</c:v>
                </c:pt>
                <c:pt idx="1247">
                  <c:v>2.8288888889999999</c:v>
                </c:pt>
                <c:pt idx="1248">
                  <c:v>2.7308333329999996</c:v>
                </c:pt>
                <c:pt idx="1249">
                  <c:v>2.6477777780000018</c:v>
                </c:pt>
                <c:pt idx="1250">
                  <c:v>2.6088888890000002</c:v>
                </c:pt>
                <c:pt idx="1251">
                  <c:v>2.5874999999999999</c:v>
                </c:pt>
                <c:pt idx="1252">
                  <c:v>2.5758333329999998</c:v>
                </c:pt>
                <c:pt idx="1253">
                  <c:v>2.5586111109999998</c:v>
                </c:pt>
                <c:pt idx="1254">
                  <c:v>2.5536111109999999</c:v>
                </c:pt>
                <c:pt idx="1255">
                  <c:v>2.54</c:v>
                </c:pt>
                <c:pt idx="1256">
                  <c:v>2.508055556</c:v>
                </c:pt>
                <c:pt idx="1257">
                  <c:v>2.4724999999999993</c:v>
                </c:pt>
                <c:pt idx="1258">
                  <c:v>2.4608333329999996</c:v>
                </c:pt>
                <c:pt idx="1259">
                  <c:v>2.4255555559999999</c:v>
                </c:pt>
                <c:pt idx="1260">
                  <c:v>2.4097222220000001</c:v>
                </c:pt>
                <c:pt idx="1261">
                  <c:v>2.4069444439999992</c:v>
                </c:pt>
                <c:pt idx="1262">
                  <c:v>2.3869444439999992</c:v>
                </c:pt>
                <c:pt idx="1263">
                  <c:v>2.3480555559999998</c:v>
                </c:pt>
                <c:pt idx="1264">
                  <c:v>2.3252777780000002</c:v>
                </c:pt>
                <c:pt idx="1265">
                  <c:v>2.205277778000001</c:v>
                </c:pt>
                <c:pt idx="1266">
                  <c:v>2.192499999999999</c:v>
                </c:pt>
                <c:pt idx="1267">
                  <c:v>2.1891666670000007</c:v>
                </c:pt>
                <c:pt idx="1268">
                  <c:v>2.159166667</c:v>
                </c:pt>
                <c:pt idx="1269">
                  <c:v>2.1583333330000003</c:v>
                </c:pt>
                <c:pt idx="1270">
                  <c:v>1.839444444</c:v>
                </c:pt>
                <c:pt idx="1271">
                  <c:v>1.8380555560000005</c:v>
                </c:pt>
                <c:pt idx="1272">
                  <c:v>6.4405555559999978</c:v>
                </c:pt>
                <c:pt idx="1273">
                  <c:v>6.2524999999999995</c:v>
                </c:pt>
                <c:pt idx="1274">
                  <c:v>5.9902777780000003</c:v>
                </c:pt>
                <c:pt idx="1275">
                  <c:v>4.6238888889999963</c:v>
                </c:pt>
                <c:pt idx="1276">
                  <c:v>4.5549999999999979</c:v>
                </c:pt>
                <c:pt idx="1277">
                  <c:v>4.419166666999998</c:v>
                </c:pt>
                <c:pt idx="1278">
                  <c:v>4.180833332999998</c:v>
                </c:pt>
                <c:pt idx="1279">
                  <c:v>4.1569444439999979</c:v>
                </c:pt>
                <c:pt idx="1280">
                  <c:v>4.1380555559999976</c:v>
                </c:pt>
                <c:pt idx="1281">
                  <c:v>4.127777777999996</c:v>
                </c:pt>
                <c:pt idx="1282">
                  <c:v>4.1033333330000001</c:v>
                </c:pt>
                <c:pt idx="1283">
                  <c:v>4.0405555559999966</c:v>
                </c:pt>
                <c:pt idx="1284">
                  <c:v>3.9930555559999998</c:v>
                </c:pt>
                <c:pt idx="1285">
                  <c:v>3.9552777780000001</c:v>
                </c:pt>
                <c:pt idx="1286">
                  <c:v>3.7691666670000008</c:v>
                </c:pt>
                <c:pt idx="1287">
                  <c:v>2.7425000000000002</c:v>
                </c:pt>
                <c:pt idx="1288">
                  <c:v>2.721666667</c:v>
                </c:pt>
                <c:pt idx="1289">
                  <c:v>2.6377777780000016</c:v>
                </c:pt>
                <c:pt idx="1290">
                  <c:v>2.6116666669999997</c:v>
                </c:pt>
                <c:pt idx="1291">
                  <c:v>2.5916666669999997</c:v>
                </c:pt>
                <c:pt idx="1292">
                  <c:v>2.5586111109999998</c:v>
                </c:pt>
                <c:pt idx="1293">
                  <c:v>2.5577777780000011</c:v>
                </c:pt>
                <c:pt idx="1294">
                  <c:v>2.5391666669999999</c:v>
                </c:pt>
                <c:pt idx="1295">
                  <c:v>2.5091666670000001</c:v>
                </c:pt>
                <c:pt idx="1296">
                  <c:v>2.5069444439999997</c:v>
                </c:pt>
                <c:pt idx="1297">
                  <c:v>2.4905555559999999</c:v>
                </c:pt>
                <c:pt idx="1298">
                  <c:v>2.454722222</c:v>
                </c:pt>
                <c:pt idx="1299">
                  <c:v>2.4386111109999997</c:v>
                </c:pt>
                <c:pt idx="1300">
                  <c:v>2.355277778</c:v>
                </c:pt>
                <c:pt idx="1301">
                  <c:v>2.354444443999999</c:v>
                </c:pt>
                <c:pt idx="1302">
                  <c:v>2.3286111109999998</c:v>
                </c:pt>
                <c:pt idx="1303">
                  <c:v>2.3111111109999998</c:v>
                </c:pt>
                <c:pt idx="1304">
                  <c:v>2.307222222</c:v>
                </c:pt>
                <c:pt idx="1305">
                  <c:v>2.3047222220000001</c:v>
                </c:pt>
                <c:pt idx="1306">
                  <c:v>2.3047222220000001</c:v>
                </c:pt>
                <c:pt idx="1307">
                  <c:v>2.286666667</c:v>
                </c:pt>
                <c:pt idx="1308">
                  <c:v>2.1905555560000001</c:v>
                </c:pt>
                <c:pt idx="1309">
                  <c:v>2.1769444439999992</c:v>
                </c:pt>
                <c:pt idx="1310">
                  <c:v>2.17</c:v>
                </c:pt>
                <c:pt idx="1311">
                  <c:v>2.1397222220000001</c:v>
                </c:pt>
                <c:pt idx="1312">
                  <c:v>2.1386111109999999</c:v>
                </c:pt>
                <c:pt idx="1313">
                  <c:v>1.9358333329999995</c:v>
                </c:pt>
                <c:pt idx="1314">
                  <c:v>6.4102777780000002</c:v>
                </c:pt>
                <c:pt idx="1315">
                  <c:v>6.333888888999998</c:v>
                </c:pt>
                <c:pt idx="1316">
                  <c:v>5.9572222220000004</c:v>
                </c:pt>
                <c:pt idx="1317">
                  <c:v>4.5944444439999979</c:v>
                </c:pt>
                <c:pt idx="1318">
                  <c:v>4.4852777780000004</c:v>
                </c:pt>
                <c:pt idx="1319">
                  <c:v>4.350833332999998</c:v>
                </c:pt>
                <c:pt idx="1320">
                  <c:v>4.305833332999998</c:v>
                </c:pt>
                <c:pt idx="1321">
                  <c:v>4.1449999999999978</c:v>
                </c:pt>
                <c:pt idx="1322">
                  <c:v>4.1241666669999946</c:v>
                </c:pt>
                <c:pt idx="1323">
                  <c:v>4.1113888889999979</c:v>
                </c:pt>
                <c:pt idx="1324">
                  <c:v>4.1058333329999979</c:v>
                </c:pt>
                <c:pt idx="1325">
                  <c:v>4.101111110999998</c:v>
                </c:pt>
                <c:pt idx="1326">
                  <c:v>4.0177777779999975</c:v>
                </c:pt>
                <c:pt idx="1327">
                  <c:v>3.8713888889999999</c:v>
                </c:pt>
                <c:pt idx="1328">
                  <c:v>2.783888889</c:v>
                </c:pt>
                <c:pt idx="1329">
                  <c:v>2.7222222220000001</c:v>
                </c:pt>
                <c:pt idx="1330">
                  <c:v>2.5738888889999996</c:v>
                </c:pt>
                <c:pt idx="1331">
                  <c:v>2.5499999999999998</c:v>
                </c:pt>
                <c:pt idx="1332">
                  <c:v>2.540277778000001</c:v>
                </c:pt>
                <c:pt idx="1333">
                  <c:v>2.5236111110000001</c:v>
                </c:pt>
                <c:pt idx="1334">
                  <c:v>2.5175000000000001</c:v>
                </c:pt>
                <c:pt idx="1335">
                  <c:v>2.5077777780000017</c:v>
                </c:pt>
                <c:pt idx="1336">
                  <c:v>2.5052777780000008</c:v>
                </c:pt>
                <c:pt idx="1337">
                  <c:v>2.5022222219999999</c:v>
                </c:pt>
                <c:pt idx="1338">
                  <c:v>2.4894444439999992</c:v>
                </c:pt>
                <c:pt idx="1339">
                  <c:v>2.4894444439999992</c:v>
                </c:pt>
                <c:pt idx="1340">
                  <c:v>2.4874999999999998</c:v>
                </c:pt>
                <c:pt idx="1341">
                  <c:v>2.4711111109999999</c:v>
                </c:pt>
                <c:pt idx="1342">
                  <c:v>2.4680555559999999</c:v>
                </c:pt>
                <c:pt idx="1343">
                  <c:v>2.456944443999999</c:v>
                </c:pt>
                <c:pt idx="1344">
                  <c:v>2.4227777780000008</c:v>
                </c:pt>
                <c:pt idx="1345">
                  <c:v>2.4202777780000009</c:v>
                </c:pt>
                <c:pt idx="1346">
                  <c:v>2.3711111109999998</c:v>
                </c:pt>
                <c:pt idx="1347">
                  <c:v>2.2947222220000008</c:v>
                </c:pt>
                <c:pt idx="1348">
                  <c:v>2.2905555560000002</c:v>
                </c:pt>
                <c:pt idx="1349">
                  <c:v>2.2891666670000008</c:v>
                </c:pt>
                <c:pt idx="1350">
                  <c:v>2.2502777780000009</c:v>
                </c:pt>
                <c:pt idx="1351">
                  <c:v>2.2011111110000008</c:v>
                </c:pt>
                <c:pt idx="1352">
                  <c:v>2.133611111</c:v>
                </c:pt>
                <c:pt idx="1353">
                  <c:v>2.1211111110000007</c:v>
                </c:pt>
                <c:pt idx="1354">
                  <c:v>2.1172222220000001</c:v>
                </c:pt>
                <c:pt idx="1355">
                  <c:v>1.8719444439999995</c:v>
                </c:pt>
                <c:pt idx="1356">
                  <c:v>7.965833333</c:v>
                </c:pt>
                <c:pt idx="1357">
                  <c:v>6.7227777779999975</c:v>
                </c:pt>
                <c:pt idx="1358">
                  <c:v>6.4897222220000019</c:v>
                </c:pt>
                <c:pt idx="1359">
                  <c:v>6.2549999999999981</c:v>
                </c:pt>
                <c:pt idx="1360">
                  <c:v>5.772777778</c:v>
                </c:pt>
                <c:pt idx="1361">
                  <c:v>4.9063888889999996</c:v>
                </c:pt>
                <c:pt idx="1362">
                  <c:v>4.6733333330000004</c:v>
                </c:pt>
                <c:pt idx="1363">
                  <c:v>4.6330555559999977</c:v>
                </c:pt>
                <c:pt idx="1364">
                  <c:v>4.5333333329999999</c:v>
                </c:pt>
                <c:pt idx="1365">
                  <c:v>4.4383333330000019</c:v>
                </c:pt>
                <c:pt idx="1366">
                  <c:v>4.3702777780000002</c:v>
                </c:pt>
                <c:pt idx="1367">
                  <c:v>4.1324999999999985</c:v>
                </c:pt>
                <c:pt idx="1368">
                  <c:v>4.1027777779999974</c:v>
                </c:pt>
                <c:pt idx="1369">
                  <c:v>4.0355555559999976</c:v>
                </c:pt>
                <c:pt idx="1370">
                  <c:v>3.9563888889999999</c:v>
                </c:pt>
                <c:pt idx="1371">
                  <c:v>3.783888889</c:v>
                </c:pt>
                <c:pt idx="1372">
                  <c:v>3.7416666670000001</c:v>
                </c:pt>
                <c:pt idx="1373">
                  <c:v>2.9027777780000008</c:v>
                </c:pt>
                <c:pt idx="1374">
                  <c:v>2.7061111110000002</c:v>
                </c:pt>
                <c:pt idx="1375">
                  <c:v>2.6563888889999996</c:v>
                </c:pt>
                <c:pt idx="1376">
                  <c:v>2.653611111</c:v>
                </c:pt>
                <c:pt idx="1377">
                  <c:v>2.5555555559999998</c:v>
                </c:pt>
                <c:pt idx="1378">
                  <c:v>2.5527777780000007</c:v>
                </c:pt>
                <c:pt idx="1379">
                  <c:v>2.520277778000001</c:v>
                </c:pt>
                <c:pt idx="1380">
                  <c:v>2.5030555560000001</c:v>
                </c:pt>
                <c:pt idx="1381">
                  <c:v>2.4888888889999996</c:v>
                </c:pt>
                <c:pt idx="1382">
                  <c:v>2.4874999999999998</c:v>
                </c:pt>
                <c:pt idx="1383">
                  <c:v>2.4730555559999998</c:v>
                </c:pt>
                <c:pt idx="1384">
                  <c:v>2.4697222220000001</c:v>
                </c:pt>
                <c:pt idx="1385">
                  <c:v>2.4530555559999998</c:v>
                </c:pt>
                <c:pt idx="1386">
                  <c:v>2.4522222219999992</c:v>
                </c:pt>
                <c:pt idx="1387">
                  <c:v>2.4361111109999998</c:v>
                </c:pt>
                <c:pt idx="1388">
                  <c:v>2.4022222219999998</c:v>
                </c:pt>
                <c:pt idx="1389">
                  <c:v>2.3508333329999993</c:v>
                </c:pt>
                <c:pt idx="1390">
                  <c:v>2.349166667</c:v>
                </c:pt>
                <c:pt idx="1391">
                  <c:v>2.3030555559999999</c:v>
                </c:pt>
                <c:pt idx="1392">
                  <c:v>2.2994444439999997</c:v>
                </c:pt>
                <c:pt idx="1393">
                  <c:v>2.2711111110000002</c:v>
                </c:pt>
                <c:pt idx="1394">
                  <c:v>2.253333333</c:v>
                </c:pt>
                <c:pt idx="1395">
                  <c:v>2.2033333330000011</c:v>
                </c:pt>
                <c:pt idx="1396">
                  <c:v>1.9716666669999998</c:v>
                </c:pt>
                <c:pt idx="1397">
                  <c:v>1.9505555560000005</c:v>
                </c:pt>
                <c:pt idx="1398">
                  <c:v>1.925</c:v>
                </c:pt>
                <c:pt idx="1399">
                  <c:v>6.6211111109999976</c:v>
                </c:pt>
                <c:pt idx="1400">
                  <c:v>6.356388888999998</c:v>
                </c:pt>
                <c:pt idx="1401">
                  <c:v>6.182222222</c:v>
                </c:pt>
                <c:pt idx="1402">
                  <c:v>6.0527777779999976</c:v>
                </c:pt>
                <c:pt idx="1403">
                  <c:v>5.9174999999999995</c:v>
                </c:pt>
                <c:pt idx="1404">
                  <c:v>4.8047222219999979</c:v>
                </c:pt>
                <c:pt idx="1405">
                  <c:v>4.5397222220000018</c:v>
                </c:pt>
                <c:pt idx="1406">
                  <c:v>4.3822222220000002</c:v>
                </c:pt>
                <c:pt idx="1407">
                  <c:v>4.3022222220000002</c:v>
                </c:pt>
                <c:pt idx="1408">
                  <c:v>4.2308333329999996</c:v>
                </c:pt>
                <c:pt idx="1409">
                  <c:v>4.2013888890000004</c:v>
                </c:pt>
                <c:pt idx="1410">
                  <c:v>4.0649999999999986</c:v>
                </c:pt>
                <c:pt idx="1411">
                  <c:v>3.9652777780000008</c:v>
                </c:pt>
                <c:pt idx="1412">
                  <c:v>3.9375</c:v>
                </c:pt>
                <c:pt idx="1413">
                  <c:v>3.8655555559999999</c:v>
                </c:pt>
                <c:pt idx="1414">
                  <c:v>3.7197222220000001</c:v>
                </c:pt>
                <c:pt idx="1415">
                  <c:v>2.6886111110000002</c:v>
                </c:pt>
                <c:pt idx="1416">
                  <c:v>2.6186111109999999</c:v>
                </c:pt>
                <c:pt idx="1417">
                  <c:v>2.5383333330000002</c:v>
                </c:pt>
                <c:pt idx="1418">
                  <c:v>2.5322222219999997</c:v>
                </c:pt>
                <c:pt idx="1419">
                  <c:v>2.531111111</c:v>
                </c:pt>
                <c:pt idx="1420">
                  <c:v>2.5261111110000001</c:v>
                </c:pt>
                <c:pt idx="1421">
                  <c:v>2.5019444439999998</c:v>
                </c:pt>
                <c:pt idx="1422">
                  <c:v>2.4713888889999995</c:v>
                </c:pt>
                <c:pt idx="1423">
                  <c:v>2.4674999999999998</c:v>
                </c:pt>
                <c:pt idx="1424">
                  <c:v>2.456666666999999</c:v>
                </c:pt>
                <c:pt idx="1425">
                  <c:v>2.4538888889999999</c:v>
                </c:pt>
                <c:pt idx="1426">
                  <c:v>2.4522222219999992</c:v>
                </c:pt>
                <c:pt idx="1427">
                  <c:v>2.4477777780000016</c:v>
                </c:pt>
                <c:pt idx="1428">
                  <c:v>2.436666666999999</c:v>
                </c:pt>
                <c:pt idx="1429">
                  <c:v>2.422499999999999</c:v>
                </c:pt>
                <c:pt idx="1430">
                  <c:v>2.4011111110000001</c:v>
                </c:pt>
                <c:pt idx="1431">
                  <c:v>2.3680555559999998</c:v>
                </c:pt>
                <c:pt idx="1432">
                  <c:v>2.3677777780000016</c:v>
                </c:pt>
                <c:pt idx="1433">
                  <c:v>2.2594444439999997</c:v>
                </c:pt>
                <c:pt idx="1434">
                  <c:v>2.2508333330000001</c:v>
                </c:pt>
                <c:pt idx="1435">
                  <c:v>2.2475000000000009</c:v>
                </c:pt>
                <c:pt idx="1436">
                  <c:v>2.1486111110000001</c:v>
                </c:pt>
                <c:pt idx="1437">
                  <c:v>2.1044444439999999</c:v>
                </c:pt>
                <c:pt idx="1438">
                  <c:v>2.0830555560000001</c:v>
                </c:pt>
                <c:pt idx="1439">
                  <c:v>1.9038888890000001</c:v>
                </c:pt>
                <c:pt idx="1440">
                  <c:v>1.8491666669999998</c:v>
                </c:pt>
                <c:pt idx="1441">
                  <c:v>6.4819444439999998</c:v>
                </c:pt>
                <c:pt idx="1442">
                  <c:v>6.2830555559999981</c:v>
                </c:pt>
                <c:pt idx="1443">
                  <c:v>5.8858333329999981</c:v>
                </c:pt>
                <c:pt idx="1444">
                  <c:v>5.8752777780000001</c:v>
                </c:pt>
                <c:pt idx="1445">
                  <c:v>5.8524999999999983</c:v>
                </c:pt>
                <c:pt idx="1446">
                  <c:v>4.4991666669999981</c:v>
                </c:pt>
                <c:pt idx="1447">
                  <c:v>4.4497222220000019</c:v>
                </c:pt>
                <c:pt idx="1448">
                  <c:v>4.4027777779999981</c:v>
                </c:pt>
                <c:pt idx="1449">
                  <c:v>4.1488888889999975</c:v>
                </c:pt>
                <c:pt idx="1450">
                  <c:v>4.1172222219999979</c:v>
                </c:pt>
                <c:pt idx="1451">
                  <c:v>4.1141666669999957</c:v>
                </c:pt>
                <c:pt idx="1452">
                  <c:v>4.0869444440000002</c:v>
                </c:pt>
                <c:pt idx="1453">
                  <c:v>4.0694444440000002</c:v>
                </c:pt>
                <c:pt idx="1454">
                  <c:v>4.0505555559999964</c:v>
                </c:pt>
                <c:pt idx="1455">
                  <c:v>4.0363888890000004</c:v>
                </c:pt>
                <c:pt idx="1456">
                  <c:v>3.9997222219999999</c:v>
                </c:pt>
                <c:pt idx="1457">
                  <c:v>3.8</c:v>
                </c:pt>
                <c:pt idx="1458">
                  <c:v>2.6836111110000007</c:v>
                </c:pt>
                <c:pt idx="1459">
                  <c:v>2.5866666669999998</c:v>
                </c:pt>
                <c:pt idx="1460">
                  <c:v>2.5702777780000008</c:v>
                </c:pt>
                <c:pt idx="1461">
                  <c:v>2.5672222220000007</c:v>
                </c:pt>
                <c:pt idx="1462">
                  <c:v>2.5205555560000001</c:v>
                </c:pt>
                <c:pt idx="1463">
                  <c:v>2.5191666669999999</c:v>
                </c:pt>
                <c:pt idx="1464">
                  <c:v>2.5041666670000002</c:v>
                </c:pt>
                <c:pt idx="1465">
                  <c:v>2.4849999999999999</c:v>
                </c:pt>
                <c:pt idx="1466">
                  <c:v>2.4666666669999997</c:v>
                </c:pt>
                <c:pt idx="1467">
                  <c:v>2.4636111110000001</c:v>
                </c:pt>
                <c:pt idx="1468">
                  <c:v>2.4508333329999998</c:v>
                </c:pt>
                <c:pt idx="1469">
                  <c:v>2.4502777780000002</c:v>
                </c:pt>
                <c:pt idx="1470">
                  <c:v>2.4358333329999993</c:v>
                </c:pt>
                <c:pt idx="1471">
                  <c:v>2.4180555559999997</c:v>
                </c:pt>
                <c:pt idx="1472">
                  <c:v>2.4172222219999999</c:v>
                </c:pt>
                <c:pt idx="1473">
                  <c:v>2.3833333330000004</c:v>
                </c:pt>
                <c:pt idx="1474">
                  <c:v>2.3155555559999992</c:v>
                </c:pt>
                <c:pt idx="1475">
                  <c:v>2.283888889</c:v>
                </c:pt>
                <c:pt idx="1476">
                  <c:v>2.2552777780000008</c:v>
                </c:pt>
                <c:pt idx="1477">
                  <c:v>2.2338888890000002</c:v>
                </c:pt>
                <c:pt idx="1478">
                  <c:v>2.1138888889999996</c:v>
                </c:pt>
                <c:pt idx="1479">
                  <c:v>2.082222222</c:v>
                </c:pt>
                <c:pt idx="1480">
                  <c:v>2.0663888890000002</c:v>
                </c:pt>
                <c:pt idx="1481">
                  <c:v>2.0488888890000001</c:v>
                </c:pt>
                <c:pt idx="1482">
                  <c:v>2.048333333</c:v>
                </c:pt>
                <c:pt idx="1483">
                  <c:v>1.983333333</c:v>
                </c:pt>
                <c:pt idx="1484">
                  <c:v>6.6830555559999976</c:v>
                </c:pt>
                <c:pt idx="1485">
                  <c:v>6.2811111110000004</c:v>
                </c:pt>
                <c:pt idx="1486">
                  <c:v>6.2191666669999979</c:v>
                </c:pt>
                <c:pt idx="1487">
                  <c:v>4.8497222219999996</c:v>
                </c:pt>
                <c:pt idx="1488">
                  <c:v>4.3341666669999963</c:v>
                </c:pt>
                <c:pt idx="1489">
                  <c:v>4.3005555559999964</c:v>
                </c:pt>
                <c:pt idx="1490">
                  <c:v>4.182222222</c:v>
                </c:pt>
                <c:pt idx="1491">
                  <c:v>4.1288888889999962</c:v>
                </c:pt>
                <c:pt idx="1492">
                  <c:v>4.0505555559999964</c:v>
                </c:pt>
                <c:pt idx="1493">
                  <c:v>4.0311111110000004</c:v>
                </c:pt>
                <c:pt idx="1494">
                  <c:v>4.0047222219999981</c:v>
                </c:pt>
                <c:pt idx="1495">
                  <c:v>4.0005555559999966</c:v>
                </c:pt>
                <c:pt idx="1496">
                  <c:v>3.8794444439999989</c:v>
                </c:pt>
                <c:pt idx="1497">
                  <c:v>2.8624999999999989</c:v>
                </c:pt>
                <c:pt idx="1498">
                  <c:v>2.6549999999999998</c:v>
                </c:pt>
                <c:pt idx="1499">
                  <c:v>2.6491666670000007</c:v>
                </c:pt>
                <c:pt idx="1500">
                  <c:v>2.6366666669999992</c:v>
                </c:pt>
                <c:pt idx="1501">
                  <c:v>2.6352777780000007</c:v>
                </c:pt>
                <c:pt idx="1502">
                  <c:v>2.6013888890000003</c:v>
                </c:pt>
                <c:pt idx="1503">
                  <c:v>2.5663888890000002</c:v>
                </c:pt>
                <c:pt idx="1504">
                  <c:v>2.5508333329999999</c:v>
                </c:pt>
                <c:pt idx="1505">
                  <c:v>2.5344444439999991</c:v>
                </c:pt>
                <c:pt idx="1506">
                  <c:v>2.5191666669999999</c:v>
                </c:pt>
                <c:pt idx="1507">
                  <c:v>2.5163888889999999</c:v>
                </c:pt>
                <c:pt idx="1508">
                  <c:v>2.5008333330000001</c:v>
                </c:pt>
                <c:pt idx="1509">
                  <c:v>2.499444443999999</c:v>
                </c:pt>
                <c:pt idx="1510">
                  <c:v>2.4841666670000002</c:v>
                </c:pt>
                <c:pt idx="1511">
                  <c:v>2.4491666670000001</c:v>
                </c:pt>
                <c:pt idx="1512">
                  <c:v>2.4330555559999998</c:v>
                </c:pt>
                <c:pt idx="1513">
                  <c:v>2.4155555559999997</c:v>
                </c:pt>
                <c:pt idx="1514">
                  <c:v>2.3986111109999997</c:v>
                </c:pt>
                <c:pt idx="1515">
                  <c:v>2.3838888889999996</c:v>
                </c:pt>
                <c:pt idx="1516">
                  <c:v>2.3622222219999998</c:v>
                </c:pt>
                <c:pt idx="1517">
                  <c:v>2.298055556</c:v>
                </c:pt>
                <c:pt idx="1518">
                  <c:v>2.2341666670000002</c:v>
                </c:pt>
                <c:pt idx="1519">
                  <c:v>2.2311111110000001</c:v>
                </c:pt>
                <c:pt idx="1520">
                  <c:v>2.1977777780000016</c:v>
                </c:pt>
                <c:pt idx="1521">
                  <c:v>2.1977777780000016</c:v>
                </c:pt>
                <c:pt idx="1522">
                  <c:v>2.1886111110000002</c:v>
                </c:pt>
                <c:pt idx="1523">
                  <c:v>2.1841666670000008</c:v>
                </c:pt>
                <c:pt idx="1524">
                  <c:v>2.1130555559999999</c:v>
                </c:pt>
                <c:pt idx="1525">
                  <c:v>2.0494444439999997</c:v>
                </c:pt>
                <c:pt idx="1526">
                  <c:v>1.897777778</c:v>
                </c:pt>
                <c:pt idx="1527">
                  <c:v>6.419166666999998</c:v>
                </c:pt>
                <c:pt idx="1528">
                  <c:v>6.2324999999999999</c:v>
                </c:pt>
                <c:pt idx="1529">
                  <c:v>4.88</c:v>
                </c:pt>
                <c:pt idx="1530">
                  <c:v>4.6052777779999978</c:v>
                </c:pt>
                <c:pt idx="1531">
                  <c:v>4.4816666669999998</c:v>
                </c:pt>
                <c:pt idx="1532">
                  <c:v>4.4619444440000002</c:v>
                </c:pt>
                <c:pt idx="1533">
                  <c:v>4.4327777780000002</c:v>
                </c:pt>
                <c:pt idx="1534">
                  <c:v>4.3949999999999978</c:v>
                </c:pt>
                <c:pt idx="1535">
                  <c:v>4.3674999999999979</c:v>
                </c:pt>
                <c:pt idx="1536">
                  <c:v>4.1827777779999975</c:v>
                </c:pt>
                <c:pt idx="1537">
                  <c:v>4.1716666670000002</c:v>
                </c:pt>
                <c:pt idx="1538">
                  <c:v>4.1497222220000003</c:v>
                </c:pt>
                <c:pt idx="1539">
                  <c:v>4.0644444439999976</c:v>
                </c:pt>
                <c:pt idx="1540">
                  <c:v>4.0477777779999986</c:v>
                </c:pt>
                <c:pt idx="1541">
                  <c:v>3.8219444439999997</c:v>
                </c:pt>
                <c:pt idx="1542">
                  <c:v>3.7955555560000001</c:v>
                </c:pt>
                <c:pt idx="1543">
                  <c:v>3.0302777780000008</c:v>
                </c:pt>
                <c:pt idx="1544">
                  <c:v>2.7972222220000007</c:v>
                </c:pt>
                <c:pt idx="1545">
                  <c:v>2.65</c:v>
                </c:pt>
                <c:pt idx="1546">
                  <c:v>2.6480555560000001</c:v>
                </c:pt>
                <c:pt idx="1547">
                  <c:v>2.645277778000001</c:v>
                </c:pt>
                <c:pt idx="1548">
                  <c:v>2.6313888890000001</c:v>
                </c:pt>
                <c:pt idx="1549">
                  <c:v>2.6149999999999998</c:v>
                </c:pt>
                <c:pt idx="1550">
                  <c:v>2.5983333329999998</c:v>
                </c:pt>
                <c:pt idx="1551">
                  <c:v>2.5838888889999998</c:v>
                </c:pt>
                <c:pt idx="1552">
                  <c:v>2.5616666669999999</c:v>
                </c:pt>
                <c:pt idx="1553">
                  <c:v>2.517222222</c:v>
                </c:pt>
                <c:pt idx="1554">
                  <c:v>2.479444443999999</c:v>
                </c:pt>
                <c:pt idx="1555">
                  <c:v>2.4719444439999991</c:v>
                </c:pt>
                <c:pt idx="1556">
                  <c:v>2.4516666669999991</c:v>
                </c:pt>
                <c:pt idx="1557">
                  <c:v>2.4313888889999999</c:v>
                </c:pt>
                <c:pt idx="1558">
                  <c:v>2.3980555559999992</c:v>
                </c:pt>
                <c:pt idx="1559">
                  <c:v>2.383055556</c:v>
                </c:pt>
                <c:pt idx="1560">
                  <c:v>2.3722222219999991</c:v>
                </c:pt>
                <c:pt idx="1561">
                  <c:v>2.3558333329999988</c:v>
                </c:pt>
                <c:pt idx="1562">
                  <c:v>2.355277778</c:v>
                </c:pt>
                <c:pt idx="1563">
                  <c:v>2.3333333330000001</c:v>
                </c:pt>
                <c:pt idx="1564">
                  <c:v>2.3327777780000001</c:v>
                </c:pt>
                <c:pt idx="1565">
                  <c:v>2.3105555559999997</c:v>
                </c:pt>
                <c:pt idx="1566">
                  <c:v>2.1977777780000016</c:v>
                </c:pt>
                <c:pt idx="1567">
                  <c:v>2.1966666669999997</c:v>
                </c:pt>
                <c:pt idx="1568">
                  <c:v>2.0063888890000001</c:v>
                </c:pt>
                <c:pt idx="1569">
                  <c:v>1.964722222</c:v>
                </c:pt>
                <c:pt idx="1570">
                  <c:v>6.3819444440000002</c:v>
                </c:pt>
                <c:pt idx="1571">
                  <c:v>6.2288888889999976</c:v>
                </c:pt>
                <c:pt idx="1572">
                  <c:v>4.6477777779999974</c:v>
                </c:pt>
                <c:pt idx="1573">
                  <c:v>4.5655555559999961</c:v>
                </c:pt>
                <c:pt idx="1574">
                  <c:v>4.3955555559999961</c:v>
                </c:pt>
                <c:pt idx="1575">
                  <c:v>4.3933333330000002</c:v>
                </c:pt>
                <c:pt idx="1576">
                  <c:v>4.3774999999999995</c:v>
                </c:pt>
                <c:pt idx="1577">
                  <c:v>4.1663888889999976</c:v>
                </c:pt>
                <c:pt idx="1578">
                  <c:v>4.1655555559999957</c:v>
                </c:pt>
                <c:pt idx="1579">
                  <c:v>4.1469444439999981</c:v>
                </c:pt>
                <c:pt idx="1580">
                  <c:v>4.1366666670000001</c:v>
                </c:pt>
                <c:pt idx="1581">
                  <c:v>4.129444443999998</c:v>
                </c:pt>
                <c:pt idx="1582">
                  <c:v>4.129444443999998</c:v>
                </c:pt>
                <c:pt idx="1583">
                  <c:v>3.8772222219999999</c:v>
                </c:pt>
                <c:pt idx="1584">
                  <c:v>2.8147222219999999</c:v>
                </c:pt>
                <c:pt idx="1585">
                  <c:v>2.7952777780000009</c:v>
                </c:pt>
                <c:pt idx="1586">
                  <c:v>2.6158333329999999</c:v>
                </c:pt>
                <c:pt idx="1587">
                  <c:v>2.5975000000000001</c:v>
                </c:pt>
                <c:pt idx="1588">
                  <c:v>2.5805555560000002</c:v>
                </c:pt>
                <c:pt idx="1589">
                  <c:v>2.5788888889999999</c:v>
                </c:pt>
                <c:pt idx="1590">
                  <c:v>2.5788888889999999</c:v>
                </c:pt>
                <c:pt idx="1591">
                  <c:v>2.5766666669999991</c:v>
                </c:pt>
                <c:pt idx="1592">
                  <c:v>2.5677777780000017</c:v>
                </c:pt>
                <c:pt idx="1593">
                  <c:v>2.5441666670000007</c:v>
                </c:pt>
                <c:pt idx="1594">
                  <c:v>2.5183333330000002</c:v>
                </c:pt>
                <c:pt idx="1595">
                  <c:v>2.4983333330000002</c:v>
                </c:pt>
                <c:pt idx="1596">
                  <c:v>2.4669444439999997</c:v>
                </c:pt>
                <c:pt idx="1597">
                  <c:v>2.4319444439999991</c:v>
                </c:pt>
                <c:pt idx="1598">
                  <c:v>2.4308333329999998</c:v>
                </c:pt>
                <c:pt idx="1599">
                  <c:v>2.4305555559999998</c:v>
                </c:pt>
                <c:pt idx="1600">
                  <c:v>2.394722222</c:v>
                </c:pt>
                <c:pt idx="1601">
                  <c:v>2.3619444439999997</c:v>
                </c:pt>
                <c:pt idx="1602">
                  <c:v>2.349166667</c:v>
                </c:pt>
                <c:pt idx="1603">
                  <c:v>2.3305555559999998</c:v>
                </c:pt>
                <c:pt idx="1604">
                  <c:v>2.321111111</c:v>
                </c:pt>
                <c:pt idx="1605">
                  <c:v>2.3127777780000001</c:v>
                </c:pt>
                <c:pt idx="1606">
                  <c:v>2.3127777780000001</c:v>
                </c:pt>
                <c:pt idx="1607">
                  <c:v>2.2997222220000002</c:v>
                </c:pt>
                <c:pt idx="1608">
                  <c:v>2.1827777780000011</c:v>
                </c:pt>
                <c:pt idx="1609">
                  <c:v>2.1808333330000003</c:v>
                </c:pt>
                <c:pt idx="1610">
                  <c:v>1.9777777780000001</c:v>
                </c:pt>
                <c:pt idx="1611">
                  <c:v>1.8605555560000004</c:v>
                </c:pt>
                <c:pt idx="1612">
                  <c:v>8.2650000000000006</c:v>
                </c:pt>
                <c:pt idx="1613">
                  <c:v>7.6161111109999986</c:v>
                </c:pt>
                <c:pt idx="1614">
                  <c:v>6.4483333329999999</c:v>
                </c:pt>
                <c:pt idx="1615">
                  <c:v>6.2955555559999965</c:v>
                </c:pt>
                <c:pt idx="1616">
                  <c:v>5.7830555559999981</c:v>
                </c:pt>
                <c:pt idx="1617">
                  <c:v>5.6138888889999974</c:v>
                </c:pt>
                <c:pt idx="1618">
                  <c:v>4.5086111109999996</c:v>
                </c:pt>
                <c:pt idx="1619">
                  <c:v>4.4624999999999995</c:v>
                </c:pt>
                <c:pt idx="1620">
                  <c:v>4.4108333330000002</c:v>
                </c:pt>
                <c:pt idx="1621">
                  <c:v>4.3091666669999986</c:v>
                </c:pt>
                <c:pt idx="1622">
                  <c:v>4.2927777779999978</c:v>
                </c:pt>
                <c:pt idx="1623">
                  <c:v>4.2630555559999976</c:v>
                </c:pt>
                <c:pt idx="1624">
                  <c:v>4.1474999999999982</c:v>
                </c:pt>
                <c:pt idx="1625">
                  <c:v>4.0594444440000004</c:v>
                </c:pt>
                <c:pt idx="1626">
                  <c:v>3.9722222219999992</c:v>
                </c:pt>
                <c:pt idx="1627">
                  <c:v>3.8163888889999993</c:v>
                </c:pt>
                <c:pt idx="1628">
                  <c:v>3.7997222220000002</c:v>
                </c:pt>
                <c:pt idx="1629">
                  <c:v>2.6291666670000002</c:v>
                </c:pt>
                <c:pt idx="1630">
                  <c:v>2.5994444439999991</c:v>
                </c:pt>
                <c:pt idx="1631">
                  <c:v>2.5794444439999991</c:v>
                </c:pt>
                <c:pt idx="1632">
                  <c:v>2.5775000000000001</c:v>
                </c:pt>
                <c:pt idx="1633">
                  <c:v>2.5663888890000002</c:v>
                </c:pt>
                <c:pt idx="1634">
                  <c:v>2.5627777780000009</c:v>
                </c:pt>
                <c:pt idx="1635">
                  <c:v>2.5361111109999999</c:v>
                </c:pt>
                <c:pt idx="1636">
                  <c:v>2.5091666670000001</c:v>
                </c:pt>
                <c:pt idx="1637">
                  <c:v>2.4791666669999999</c:v>
                </c:pt>
                <c:pt idx="1638">
                  <c:v>2.4761111109999998</c:v>
                </c:pt>
                <c:pt idx="1639">
                  <c:v>2.4649999999999999</c:v>
                </c:pt>
                <c:pt idx="1640">
                  <c:v>2.4441666670000002</c:v>
                </c:pt>
                <c:pt idx="1641">
                  <c:v>2.442499999999999</c:v>
                </c:pt>
                <c:pt idx="1642">
                  <c:v>2.4158333329999993</c:v>
                </c:pt>
                <c:pt idx="1643">
                  <c:v>2.4127777780000002</c:v>
                </c:pt>
                <c:pt idx="1644">
                  <c:v>2.3755555559999997</c:v>
                </c:pt>
                <c:pt idx="1645">
                  <c:v>2.3469444439999991</c:v>
                </c:pt>
                <c:pt idx="1646">
                  <c:v>2.3366666669999989</c:v>
                </c:pt>
                <c:pt idx="1647">
                  <c:v>2.3324999999999987</c:v>
                </c:pt>
                <c:pt idx="1648">
                  <c:v>2.2774999999999999</c:v>
                </c:pt>
                <c:pt idx="1649">
                  <c:v>2.2427777780000016</c:v>
                </c:pt>
                <c:pt idx="1650">
                  <c:v>2.1644444439999999</c:v>
                </c:pt>
                <c:pt idx="1651">
                  <c:v>2.1638888890000003</c:v>
                </c:pt>
                <c:pt idx="1652">
                  <c:v>2.1511111110000001</c:v>
                </c:pt>
                <c:pt idx="1653">
                  <c:v>1.985833333</c:v>
                </c:pt>
                <c:pt idx="1654">
                  <c:v>6.3958333329999979</c:v>
                </c:pt>
                <c:pt idx="1655">
                  <c:v>6.3580555559999965</c:v>
                </c:pt>
                <c:pt idx="1656">
                  <c:v>6.2605555559999964</c:v>
                </c:pt>
                <c:pt idx="1657">
                  <c:v>4.4238888889999979</c:v>
                </c:pt>
                <c:pt idx="1658">
                  <c:v>4.415</c:v>
                </c:pt>
                <c:pt idx="1659">
                  <c:v>4.3747222219999982</c:v>
                </c:pt>
                <c:pt idx="1660">
                  <c:v>4.3422222220000002</c:v>
                </c:pt>
                <c:pt idx="1661">
                  <c:v>4.2780555559999982</c:v>
                </c:pt>
                <c:pt idx="1662">
                  <c:v>4.127777777999996</c:v>
                </c:pt>
                <c:pt idx="1663">
                  <c:v>4.1130555559999964</c:v>
                </c:pt>
                <c:pt idx="1664">
                  <c:v>4.0583333330000002</c:v>
                </c:pt>
                <c:pt idx="1665">
                  <c:v>4.0472222220000003</c:v>
                </c:pt>
                <c:pt idx="1666">
                  <c:v>3.977222222</c:v>
                </c:pt>
                <c:pt idx="1667">
                  <c:v>3.9175</c:v>
                </c:pt>
                <c:pt idx="1668">
                  <c:v>3.8913888889999999</c:v>
                </c:pt>
                <c:pt idx="1669">
                  <c:v>2.7477777780000019</c:v>
                </c:pt>
                <c:pt idx="1670">
                  <c:v>2.6919444439999998</c:v>
                </c:pt>
                <c:pt idx="1671">
                  <c:v>2.6180555559999998</c:v>
                </c:pt>
                <c:pt idx="1672">
                  <c:v>2.5986111109999999</c:v>
                </c:pt>
                <c:pt idx="1673">
                  <c:v>2.5677777780000017</c:v>
                </c:pt>
                <c:pt idx="1674">
                  <c:v>2.5463888890000002</c:v>
                </c:pt>
                <c:pt idx="1675">
                  <c:v>2.5422222219999999</c:v>
                </c:pt>
                <c:pt idx="1676">
                  <c:v>2.5144444439999991</c:v>
                </c:pt>
                <c:pt idx="1677">
                  <c:v>2.5136111109999999</c:v>
                </c:pt>
                <c:pt idx="1678">
                  <c:v>2.5088888889999996</c:v>
                </c:pt>
                <c:pt idx="1679">
                  <c:v>2.4955555559999998</c:v>
                </c:pt>
                <c:pt idx="1680">
                  <c:v>2.4644444439999997</c:v>
                </c:pt>
                <c:pt idx="1681">
                  <c:v>2.4411111110000001</c:v>
                </c:pt>
                <c:pt idx="1682">
                  <c:v>2.4244444439999997</c:v>
                </c:pt>
                <c:pt idx="1683">
                  <c:v>2.394444443999999</c:v>
                </c:pt>
                <c:pt idx="1684">
                  <c:v>2.3608333329999995</c:v>
                </c:pt>
                <c:pt idx="1685">
                  <c:v>2.3113888889999998</c:v>
                </c:pt>
                <c:pt idx="1686">
                  <c:v>2.3108333329999993</c:v>
                </c:pt>
                <c:pt idx="1687">
                  <c:v>2.284722222000001</c:v>
                </c:pt>
                <c:pt idx="1688">
                  <c:v>2.2797222220000002</c:v>
                </c:pt>
                <c:pt idx="1689">
                  <c:v>2.2305555560000001</c:v>
                </c:pt>
                <c:pt idx="1690">
                  <c:v>2.2250000000000001</c:v>
                </c:pt>
                <c:pt idx="1691">
                  <c:v>2.1605555560000007</c:v>
                </c:pt>
                <c:pt idx="1692">
                  <c:v>2.1441666670000008</c:v>
                </c:pt>
                <c:pt idx="1693">
                  <c:v>2.1269444439999998</c:v>
                </c:pt>
                <c:pt idx="1694">
                  <c:v>2.1019444439999999</c:v>
                </c:pt>
                <c:pt idx="1695">
                  <c:v>1.892222222</c:v>
                </c:pt>
                <c:pt idx="1696">
                  <c:v>7.8233333329999981</c:v>
                </c:pt>
                <c:pt idx="1697">
                  <c:v>6.7758333329999996</c:v>
                </c:pt>
                <c:pt idx="1698">
                  <c:v>4.4074999999999998</c:v>
                </c:pt>
                <c:pt idx="1699">
                  <c:v>4.3402777779999981</c:v>
                </c:pt>
                <c:pt idx="1700">
                  <c:v>4.295277778</c:v>
                </c:pt>
                <c:pt idx="1701">
                  <c:v>4.208888888999998</c:v>
                </c:pt>
                <c:pt idx="1702">
                  <c:v>4.1730555559999978</c:v>
                </c:pt>
                <c:pt idx="1703">
                  <c:v>4.140833332999998</c:v>
                </c:pt>
                <c:pt idx="1704">
                  <c:v>4.1177777779999962</c:v>
                </c:pt>
                <c:pt idx="1705">
                  <c:v>4.0599999999999996</c:v>
                </c:pt>
                <c:pt idx="1706">
                  <c:v>4.0597222220000004</c:v>
                </c:pt>
                <c:pt idx="1707">
                  <c:v>3.9283333330000003</c:v>
                </c:pt>
                <c:pt idx="1708">
                  <c:v>3.8902777780000002</c:v>
                </c:pt>
                <c:pt idx="1709">
                  <c:v>3.8077777780000011</c:v>
                </c:pt>
                <c:pt idx="1710">
                  <c:v>2.7275000000000009</c:v>
                </c:pt>
                <c:pt idx="1711">
                  <c:v>2.6255555560000001</c:v>
                </c:pt>
                <c:pt idx="1712">
                  <c:v>2.58</c:v>
                </c:pt>
                <c:pt idx="1713">
                  <c:v>2.5772222220000001</c:v>
                </c:pt>
                <c:pt idx="1714">
                  <c:v>2.5236111110000001</c:v>
                </c:pt>
                <c:pt idx="1715">
                  <c:v>2.5113888889999996</c:v>
                </c:pt>
                <c:pt idx="1716">
                  <c:v>2.4958333329999993</c:v>
                </c:pt>
                <c:pt idx="1717">
                  <c:v>2.494722222</c:v>
                </c:pt>
                <c:pt idx="1718">
                  <c:v>2.4786111109999998</c:v>
                </c:pt>
                <c:pt idx="1719">
                  <c:v>2.4763888889999999</c:v>
                </c:pt>
                <c:pt idx="1720">
                  <c:v>2.4402777780000009</c:v>
                </c:pt>
                <c:pt idx="1721">
                  <c:v>2.4294444439999991</c:v>
                </c:pt>
                <c:pt idx="1722">
                  <c:v>2.3797222219999998</c:v>
                </c:pt>
                <c:pt idx="1723">
                  <c:v>2.3774999999999991</c:v>
                </c:pt>
                <c:pt idx="1724">
                  <c:v>2.3583333329999996</c:v>
                </c:pt>
                <c:pt idx="1725">
                  <c:v>2.3566666669999989</c:v>
                </c:pt>
                <c:pt idx="1726">
                  <c:v>2.3455555559999999</c:v>
                </c:pt>
                <c:pt idx="1727">
                  <c:v>2.3397222219999998</c:v>
                </c:pt>
                <c:pt idx="1728">
                  <c:v>2.3241666670000001</c:v>
                </c:pt>
                <c:pt idx="1729">
                  <c:v>2.2911111110000002</c:v>
                </c:pt>
                <c:pt idx="1730">
                  <c:v>2.2769444439999997</c:v>
                </c:pt>
                <c:pt idx="1731">
                  <c:v>2.2636111110000008</c:v>
                </c:pt>
                <c:pt idx="1732">
                  <c:v>2.2250000000000001</c:v>
                </c:pt>
                <c:pt idx="1733">
                  <c:v>2.1266666669999998</c:v>
                </c:pt>
                <c:pt idx="1734">
                  <c:v>2.1144444439999992</c:v>
                </c:pt>
                <c:pt idx="1735">
                  <c:v>2.0783333329999998</c:v>
                </c:pt>
                <c:pt idx="1736">
                  <c:v>2.0752777780000002</c:v>
                </c:pt>
                <c:pt idx="1737">
                  <c:v>2.073611111</c:v>
                </c:pt>
                <c:pt idx="1738">
                  <c:v>1.9911111109999999</c:v>
                </c:pt>
                <c:pt idx="1739">
                  <c:v>6.4052777780000003</c:v>
                </c:pt>
                <c:pt idx="1740">
                  <c:v>6.345277777999998</c:v>
                </c:pt>
                <c:pt idx="1741">
                  <c:v>5.8797222219999998</c:v>
                </c:pt>
                <c:pt idx="1742">
                  <c:v>4.528611111</c:v>
                </c:pt>
                <c:pt idx="1743">
                  <c:v>4.4222222220000003</c:v>
                </c:pt>
                <c:pt idx="1744">
                  <c:v>4.34</c:v>
                </c:pt>
                <c:pt idx="1745">
                  <c:v>4.255277778</c:v>
                </c:pt>
                <c:pt idx="1746">
                  <c:v>4.2424999999999997</c:v>
                </c:pt>
                <c:pt idx="1747">
                  <c:v>4.2244444439999986</c:v>
                </c:pt>
                <c:pt idx="1748">
                  <c:v>4.0630555559999966</c:v>
                </c:pt>
                <c:pt idx="1749">
                  <c:v>4.056944444</c:v>
                </c:pt>
                <c:pt idx="1750">
                  <c:v>4.0441666669999963</c:v>
                </c:pt>
                <c:pt idx="1751">
                  <c:v>4.0416666670000003</c:v>
                </c:pt>
                <c:pt idx="1752">
                  <c:v>3.9891666670000001</c:v>
                </c:pt>
                <c:pt idx="1753">
                  <c:v>3.7250000000000001</c:v>
                </c:pt>
                <c:pt idx="1754">
                  <c:v>2.7088888889999998</c:v>
                </c:pt>
                <c:pt idx="1755">
                  <c:v>2.695555556</c:v>
                </c:pt>
                <c:pt idx="1756">
                  <c:v>2.6594444439999991</c:v>
                </c:pt>
                <c:pt idx="1757">
                  <c:v>2.5888888890000001</c:v>
                </c:pt>
                <c:pt idx="1758">
                  <c:v>2.5663888890000002</c:v>
                </c:pt>
                <c:pt idx="1759">
                  <c:v>2.559166667</c:v>
                </c:pt>
                <c:pt idx="1760">
                  <c:v>2.5066666669999997</c:v>
                </c:pt>
                <c:pt idx="1761">
                  <c:v>2.4949999999999997</c:v>
                </c:pt>
                <c:pt idx="1762">
                  <c:v>2.4927777780000002</c:v>
                </c:pt>
                <c:pt idx="1763">
                  <c:v>2.4761111109999998</c:v>
                </c:pt>
                <c:pt idx="1764">
                  <c:v>2.4755555559999998</c:v>
                </c:pt>
                <c:pt idx="1765">
                  <c:v>2.4752777780000002</c:v>
                </c:pt>
                <c:pt idx="1766">
                  <c:v>2.4588888889999998</c:v>
                </c:pt>
                <c:pt idx="1767">
                  <c:v>2.4219444439999998</c:v>
                </c:pt>
                <c:pt idx="1768">
                  <c:v>2.4086111109999999</c:v>
                </c:pt>
                <c:pt idx="1769">
                  <c:v>2.3588888889999993</c:v>
                </c:pt>
                <c:pt idx="1770">
                  <c:v>2.3052777780000002</c:v>
                </c:pt>
                <c:pt idx="1771">
                  <c:v>2.2833333330000012</c:v>
                </c:pt>
                <c:pt idx="1772">
                  <c:v>2.2583333330000004</c:v>
                </c:pt>
                <c:pt idx="1773">
                  <c:v>2.2408333330000003</c:v>
                </c:pt>
                <c:pt idx="1774">
                  <c:v>2.2402777780000016</c:v>
                </c:pt>
                <c:pt idx="1775">
                  <c:v>2.2275000000000009</c:v>
                </c:pt>
                <c:pt idx="1776">
                  <c:v>2.172499999999999</c:v>
                </c:pt>
                <c:pt idx="1777">
                  <c:v>2.1086111110000001</c:v>
                </c:pt>
                <c:pt idx="1778">
                  <c:v>2.0719444439999997</c:v>
                </c:pt>
                <c:pt idx="1779">
                  <c:v>2.0619444439999999</c:v>
                </c:pt>
                <c:pt idx="1780">
                  <c:v>1.8916666669999995</c:v>
                </c:pt>
                <c:pt idx="1781">
                  <c:v>8.1405555560000007</c:v>
                </c:pt>
                <c:pt idx="1782">
                  <c:v>6.2894444439999999</c:v>
                </c:pt>
                <c:pt idx="1783">
                  <c:v>6.1630555559999962</c:v>
                </c:pt>
                <c:pt idx="1784">
                  <c:v>6.073888889</c:v>
                </c:pt>
                <c:pt idx="1785">
                  <c:v>5.8736111109999998</c:v>
                </c:pt>
                <c:pt idx="1786">
                  <c:v>4.4213888890000002</c:v>
                </c:pt>
                <c:pt idx="1787">
                  <c:v>4.346388889</c:v>
                </c:pt>
                <c:pt idx="1788">
                  <c:v>4.3047222219999979</c:v>
                </c:pt>
                <c:pt idx="1789">
                  <c:v>4.1547222219999975</c:v>
                </c:pt>
                <c:pt idx="1790">
                  <c:v>4.0994444440000004</c:v>
                </c:pt>
                <c:pt idx="1791">
                  <c:v>4.0722222219999997</c:v>
                </c:pt>
                <c:pt idx="1792">
                  <c:v>4.0063888890000001</c:v>
                </c:pt>
                <c:pt idx="1793">
                  <c:v>3.8924999999999987</c:v>
                </c:pt>
                <c:pt idx="1794">
                  <c:v>3.8477777780000011</c:v>
                </c:pt>
                <c:pt idx="1795">
                  <c:v>3.8219444439999997</c:v>
                </c:pt>
                <c:pt idx="1796">
                  <c:v>2.6916666669999998</c:v>
                </c:pt>
                <c:pt idx="1797">
                  <c:v>2.6311111110000001</c:v>
                </c:pt>
                <c:pt idx="1798">
                  <c:v>2.5241666670000007</c:v>
                </c:pt>
                <c:pt idx="1799">
                  <c:v>2.5222222219999999</c:v>
                </c:pt>
                <c:pt idx="1800">
                  <c:v>2.5047222220000007</c:v>
                </c:pt>
                <c:pt idx="1801">
                  <c:v>2.5044444439999998</c:v>
                </c:pt>
                <c:pt idx="1802">
                  <c:v>2.5041666670000002</c:v>
                </c:pt>
                <c:pt idx="1803">
                  <c:v>2.4738888889999999</c:v>
                </c:pt>
                <c:pt idx="1804">
                  <c:v>2.4727777780000002</c:v>
                </c:pt>
                <c:pt idx="1805">
                  <c:v>2.4583333330000001</c:v>
                </c:pt>
                <c:pt idx="1806">
                  <c:v>2.457777778000001</c:v>
                </c:pt>
                <c:pt idx="1807">
                  <c:v>2.4413888890000002</c:v>
                </c:pt>
                <c:pt idx="1808">
                  <c:v>2.4241666670000002</c:v>
                </c:pt>
                <c:pt idx="1809">
                  <c:v>2.4138888889999999</c:v>
                </c:pt>
                <c:pt idx="1810">
                  <c:v>2.4047222220000002</c:v>
                </c:pt>
                <c:pt idx="1811">
                  <c:v>2.4041666670000001</c:v>
                </c:pt>
                <c:pt idx="1812">
                  <c:v>2.376666666999999</c:v>
                </c:pt>
                <c:pt idx="1813">
                  <c:v>2.341111111</c:v>
                </c:pt>
                <c:pt idx="1814">
                  <c:v>2.3372222219999998</c:v>
                </c:pt>
                <c:pt idx="1815">
                  <c:v>2.255555556</c:v>
                </c:pt>
                <c:pt idx="1816">
                  <c:v>2.2405555560000008</c:v>
                </c:pt>
                <c:pt idx="1817">
                  <c:v>2.173055556</c:v>
                </c:pt>
                <c:pt idx="1818">
                  <c:v>2.1544444439999997</c:v>
                </c:pt>
                <c:pt idx="1819">
                  <c:v>2.0902777780000008</c:v>
                </c:pt>
                <c:pt idx="1820">
                  <c:v>2.0758333329999998</c:v>
                </c:pt>
                <c:pt idx="1821">
                  <c:v>2.0338888889999995</c:v>
                </c:pt>
                <c:pt idx="1822">
                  <c:v>1.9886111110000004</c:v>
                </c:pt>
                <c:pt idx="1823">
                  <c:v>7.4916666669999996</c:v>
                </c:pt>
                <c:pt idx="1824">
                  <c:v>6.2780555559999982</c:v>
                </c:pt>
                <c:pt idx="1825">
                  <c:v>6.2097222219999999</c:v>
                </c:pt>
                <c:pt idx="1826">
                  <c:v>6.2072222220000004</c:v>
                </c:pt>
                <c:pt idx="1827">
                  <c:v>5.674999999999998</c:v>
                </c:pt>
                <c:pt idx="1828">
                  <c:v>4.5711111109999996</c:v>
                </c:pt>
                <c:pt idx="1829">
                  <c:v>4.503888888999998</c:v>
                </c:pt>
                <c:pt idx="1830">
                  <c:v>4.4616666670000003</c:v>
                </c:pt>
                <c:pt idx="1831">
                  <c:v>4.3763888890000002</c:v>
                </c:pt>
                <c:pt idx="1832">
                  <c:v>4.3211111109999978</c:v>
                </c:pt>
                <c:pt idx="1833">
                  <c:v>4.2416666669999996</c:v>
                </c:pt>
                <c:pt idx="1834">
                  <c:v>4.2300000000000004</c:v>
                </c:pt>
                <c:pt idx="1835">
                  <c:v>4.191388888999998</c:v>
                </c:pt>
                <c:pt idx="1836">
                  <c:v>4.1769444440000001</c:v>
                </c:pt>
                <c:pt idx="1837">
                  <c:v>3.8288888889999999</c:v>
                </c:pt>
                <c:pt idx="1838">
                  <c:v>3.7538888890000002</c:v>
                </c:pt>
                <c:pt idx="1839">
                  <c:v>3.6769444439999992</c:v>
                </c:pt>
                <c:pt idx="1840">
                  <c:v>2.7377777780000017</c:v>
                </c:pt>
                <c:pt idx="1841">
                  <c:v>2.6897222220000008</c:v>
                </c:pt>
                <c:pt idx="1842">
                  <c:v>2.6588888889999995</c:v>
                </c:pt>
                <c:pt idx="1843">
                  <c:v>2.645</c:v>
                </c:pt>
                <c:pt idx="1844">
                  <c:v>2.6286111110000001</c:v>
                </c:pt>
                <c:pt idx="1845">
                  <c:v>2.559722222</c:v>
                </c:pt>
                <c:pt idx="1846">
                  <c:v>2.5269444439999997</c:v>
                </c:pt>
                <c:pt idx="1847">
                  <c:v>2.5127777780000002</c:v>
                </c:pt>
                <c:pt idx="1848">
                  <c:v>2.5074999999999998</c:v>
                </c:pt>
                <c:pt idx="1849">
                  <c:v>2.5066666669999997</c:v>
                </c:pt>
                <c:pt idx="1850">
                  <c:v>2.4586111109999997</c:v>
                </c:pt>
                <c:pt idx="1851">
                  <c:v>2.443333333</c:v>
                </c:pt>
                <c:pt idx="1852">
                  <c:v>2.4272222220000002</c:v>
                </c:pt>
                <c:pt idx="1853">
                  <c:v>2.4241666670000002</c:v>
                </c:pt>
                <c:pt idx="1854">
                  <c:v>2.4097222220000001</c:v>
                </c:pt>
                <c:pt idx="1855">
                  <c:v>2.4052777780000008</c:v>
                </c:pt>
                <c:pt idx="1856">
                  <c:v>2.3749999999999991</c:v>
                </c:pt>
                <c:pt idx="1857">
                  <c:v>2.3463888889999995</c:v>
                </c:pt>
                <c:pt idx="1858">
                  <c:v>2.3086111109999998</c:v>
                </c:pt>
                <c:pt idx="1859">
                  <c:v>2.2527777780000009</c:v>
                </c:pt>
                <c:pt idx="1860">
                  <c:v>2.2416666670000001</c:v>
                </c:pt>
                <c:pt idx="1861">
                  <c:v>2.2383333330000004</c:v>
                </c:pt>
                <c:pt idx="1862">
                  <c:v>2.2263888890000003</c:v>
                </c:pt>
                <c:pt idx="1863">
                  <c:v>2.0133333330000003</c:v>
                </c:pt>
                <c:pt idx="1864">
                  <c:v>1.9205555560000005</c:v>
                </c:pt>
                <c:pt idx="1865">
                  <c:v>1.8686111110000001</c:v>
                </c:pt>
                <c:pt idx="1866">
                  <c:v>6.4044444440000001</c:v>
                </c:pt>
                <c:pt idx="1867">
                  <c:v>6.3388888889999979</c:v>
                </c:pt>
                <c:pt idx="1868">
                  <c:v>6.2683333330000002</c:v>
                </c:pt>
                <c:pt idx="1869">
                  <c:v>4.5694444440000002</c:v>
                </c:pt>
                <c:pt idx="1870">
                  <c:v>4.4238888889999979</c:v>
                </c:pt>
                <c:pt idx="1871">
                  <c:v>4.339166666999998</c:v>
                </c:pt>
                <c:pt idx="1872">
                  <c:v>4.2894444439999999</c:v>
                </c:pt>
                <c:pt idx="1873">
                  <c:v>4.2530555559999978</c:v>
                </c:pt>
                <c:pt idx="1874">
                  <c:v>4.2522222220000003</c:v>
                </c:pt>
                <c:pt idx="1875">
                  <c:v>4.174999999999998</c:v>
                </c:pt>
                <c:pt idx="1876">
                  <c:v>4.1622222219999978</c:v>
                </c:pt>
                <c:pt idx="1877">
                  <c:v>4.1388888889999986</c:v>
                </c:pt>
                <c:pt idx="1878">
                  <c:v>4.1358333329999981</c:v>
                </c:pt>
                <c:pt idx="1879">
                  <c:v>4.1211111109999976</c:v>
                </c:pt>
                <c:pt idx="1880">
                  <c:v>3.8186111109999992</c:v>
                </c:pt>
                <c:pt idx="1881">
                  <c:v>3.8099999999999992</c:v>
                </c:pt>
                <c:pt idx="1882">
                  <c:v>2.8055555559999998</c:v>
                </c:pt>
                <c:pt idx="1883">
                  <c:v>2.7527777780000009</c:v>
                </c:pt>
                <c:pt idx="1884">
                  <c:v>2.6547222220000002</c:v>
                </c:pt>
                <c:pt idx="1885">
                  <c:v>2.639166667</c:v>
                </c:pt>
                <c:pt idx="1886">
                  <c:v>2.6097222220000007</c:v>
                </c:pt>
                <c:pt idx="1887">
                  <c:v>2.5772222220000001</c:v>
                </c:pt>
                <c:pt idx="1888">
                  <c:v>2.5549999999999997</c:v>
                </c:pt>
                <c:pt idx="1889">
                  <c:v>2.5083333330000004</c:v>
                </c:pt>
                <c:pt idx="1890">
                  <c:v>2.4933333330000003</c:v>
                </c:pt>
                <c:pt idx="1891">
                  <c:v>2.4863888890000001</c:v>
                </c:pt>
                <c:pt idx="1892">
                  <c:v>2.4727777780000002</c:v>
                </c:pt>
                <c:pt idx="1893">
                  <c:v>2.4552777780000001</c:v>
                </c:pt>
                <c:pt idx="1894">
                  <c:v>2.4419444439999998</c:v>
                </c:pt>
                <c:pt idx="1895">
                  <c:v>2.4355555559999997</c:v>
                </c:pt>
                <c:pt idx="1896">
                  <c:v>2.422499999999999</c:v>
                </c:pt>
                <c:pt idx="1897">
                  <c:v>2.4069444439999992</c:v>
                </c:pt>
                <c:pt idx="1898">
                  <c:v>2.3924999999999987</c:v>
                </c:pt>
                <c:pt idx="1899">
                  <c:v>2.3899999999999997</c:v>
                </c:pt>
                <c:pt idx="1900">
                  <c:v>2.3561111109999997</c:v>
                </c:pt>
                <c:pt idx="1901">
                  <c:v>2.3191666669999997</c:v>
                </c:pt>
                <c:pt idx="1902">
                  <c:v>2.1888888889999998</c:v>
                </c:pt>
                <c:pt idx="1903">
                  <c:v>2.1850000000000001</c:v>
                </c:pt>
                <c:pt idx="1904">
                  <c:v>2.1727777780000008</c:v>
                </c:pt>
                <c:pt idx="1905">
                  <c:v>2.1538888889999996</c:v>
                </c:pt>
                <c:pt idx="1906">
                  <c:v>2.1411111110000007</c:v>
                </c:pt>
                <c:pt idx="1907">
                  <c:v>2.0527777780000007</c:v>
                </c:pt>
                <c:pt idx="1908">
                  <c:v>1.9769444439999999</c:v>
                </c:pt>
                <c:pt idx="1909">
                  <c:v>1.8219444439999997</c:v>
                </c:pt>
                <c:pt idx="1910">
                  <c:v>8.0391666670000017</c:v>
                </c:pt>
                <c:pt idx="1911">
                  <c:v>6.2508333330000001</c:v>
                </c:pt>
                <c:pt idx="1912">
                  <c:v>6.055833332999998</c:v>
                </c:pt>
                <c:pt idx="1913">
                  <c:v>5.992777777999998</c:v>
                </c:pt>
                <c:pt idx="1914">
                  <c:v>5.755833333</c:v>
                </c:pt>
                <c:pt idx="1915">
                  <c:v>4.4341666669999986</c:v>
                </c:pt>
                <c:pt idx="1916">
                  <c:v>4.3588888889999975</c:v>
                </c:pt>
                <c:pt idx="1917">
                  <c:v>4.2699999999999996</c:v>
                </c:pt>
                <c:pt idx="1918">
                  <c:v>4.2391666670000001</c:v>
                </c:pt>
                <c:pt idx="1919">
                  <c:v>4.1366666670000001</c:v>
                </c:pt>
                <c:pt idx="1920">
                  <c:v>4.1058333329999979</c:v>
                </c:pt>
                <c:pt idx="1921">
                  <c:v>4.085277778</c:v>
                </c:pt>
                <c:pt idx="1922">
                  <c:v>4.0011111110000002</c:v>
                </c:pt>
                <c:pt idx="1923">
                  <c:v>3.9586111109999997</c:v>
                </c:pt>
                <c:pt idx="1924">
                  <c:v>3.9391666669999998</c:v>
                </c:pt>
                <c:pt idx="1925">
                  <c:v>3.9222222219999998</c:v>
                </c:pt>
                <c:pt idx="1926">
                  <c:v>2.8055555559999998</c:v>
                </c:pt>
                <c:pt idx="1927">
                  <c:v>2.622222222</c:v>
                </c:pt>
                <c:pt idx="1928">
                  <c:v>2.6072222220000008</c:v>
                </c:pt>
                <c:pt idx="1929">
                  <c:v>2.5922222219999997</c:v>
                </c:pt>
                <c:pt idx="1930">
                  <c:v>2.5216666669999999</c:v>
                </c:pt>
                <c:pt idx="1931">
                  <c:v>2.5149999999999997</c:v>
                </c:pt>
                <c:pt idx="1932">
                  <c:v>2.4908333329999999</c:v>
                </c:pt>
                <c:pt idx="1933">
                  <c:v>2.4711111109999999</c:v>
                </c:pt>
                <c:pt idx="1934">
                  <c:v>2.4397222219999999</c:v>
                </c:pt>
                <c:pt idx="1935">
                  <c:v>2.4336111109999998</c:v>
                </c:pt>
                <c:pt idx="1936">
                  <c:v>2.4227777780000008</c:v>
                </c:pt>
                <c:pt idx="1937">
                  <c:v>2.4047222220000002</c:v>
                </c:pt>
                <c:pt idx="1938">
                  <c:v>2.3894444439999991</c:v>
                </c:pt>
                <c:pt idx="1939">
                  <c:v>2.3727777780000001</c:v>
                </c:pt>
                <c:pt idx="1940">
                  <c:v>2.3705555559999998</c:v>
                </c:pt>
                <c:pt idx="1941">
                  <c:v>2.3416666669999997</c:v>
                </c:pt>
                <c:pt idx="1942">
                  <c:v>2.319999999999999</c:v>
                </c:pt>
                <c:pt idx="1943">
                  <c:v>2.3169444439999989</c:v>
                </c:pt>
                <c:pt idx="1944">
                  <c:v>2.2891666670000008</c:v>
                </c:pt>
                <c:pt idx="1945">
                  <c:v>2.2574999999999998</c:v>
                </c:pt>
                <c:pt idx="1946">
                  <c:v>2.2519444439999998</c:v>
                </c:pt>
                <c:pt idx="1947">
                  <c:v>2.1677777780000018</c:v>
                </c:pt>
                <c:pt idx="1948">
                  <c:v>2.142222222</c:v>
                </c:pt>
                <c:pt idx="1949">
                  <c:v>2.0349999999999997</c:v>
                </c:pt>
                <c:pt idx="1950">
                  <c:v>1.9355555560000004</c:v>
                </c:pt>
                <c:pt idx="1951">
                  <c:v>1.917777778</c:v>
                </c:pt>
                <c:pt idx="1952">
                  <c:v>8.4230555560000031</c:v>
                </c:pt>
                <c:pt idx="1953">
                  <c:v>7.5877777779999986</c:v>
                </c:pt>
                <c:pt idx="1954">
                  <c:v>6.606388888999998</c:v>
                </c:pt>
                <c:pt idx="1955">
                  <c:v>6.3036111110000004</c:v>
                </c:pt>
                <c:pt idx="1956">
                  <c:v>6.1219444439999986</c:v>
                </c:pt>
                <c:pt idx="1957">
                  <c:v>5.606388888999998</c:v>
                </c:pt>
                <c:pt idx="1958">
                  <c:v>4.7733333330000018</c:v>
                </c:pt>
                <c:pt idx="1959">
                  <c:v>4.4330555559999985</c:v>
                </c:pt>
                <c:pt idx="1960">
                  <c:v>4.3372222220000003</c:v>
                </c:pt>
                <c:pt idx="1961">
                  <c:v>4.1991666669999974</c:v>
                </c:pt>
                <c:pt idx="1962">
                  <c:v>4.150555555999996</c:v>
                </c:pt>
                <c:pt idx="1963">
                  <c:v>4.0877777779999986</c:v>
                </c:pt>
                <c:pt idx="1964">
                  <c:v>4.0866666670000003</c:v>
                </c:pt>
                <c:pt idx="1965">
                  <c:v>3.9202777780000009</c:v>
                </c:pt>
                <c:pt idx="1966">
                  <c:v>3.8333333330000001</c:v>
                </c:pt>
                <c:pt idx="1967">
                  <c:v>3.7730555560000001</c:v>
                </c:pt>
                <c:pt idx="1968">
                  <c:v>2.790277778000001</c:v>
                </c:pt>
                <c:pt idx="1969">
                  <c:v>2.786944444</c:v>
                </c:pt>
                <c:pt idx="1970">
                  <c:v>2.6783333330000003</c:v>
                </c:pt>
                <c:pt idx="1971">
                  <c:v>2.588055556</c:v>
                </c:pt>
                <c:pt idx="1972">
                  <c:v>2.5863888890000002</c:v>
                </c:pt>
                <c:pt idx="1973">
                  <c:v>2.5825</c:v>
                </c:pt>
                <c:pt idx="1974">
                  <c:v>2.570555556</c:v>
                </c:pt>
                <c:pt idx="1975">
                  <c:v>2.5549999999999997</c:v>
                </c:pt>
                <c:pt idx="1976">
                  <c:v>2.5205555560000001</c:v>
                </c:pt>
                <c:pt idx="1977">
                  <c:v>2.4711111109999999</c:v>
                </c:pt>
                <c:pt idx="1978">
                  <c:v>2.4499999999999997</c:v>
                </c:pt>
                <c:pt idx="1979">
                  <c:v>2.4397222219999999</c:v>
                </c:pt>
                <c:pt idx="1980">
                  <c:v>2.4380555559999997</c:v>
                </c:pt>
                <c:pt idx="1981">
                  <c:v>2.4375</c:v>
                </c:pt>
                <c:pt idx="1982">
                  <c:v>2.3827777780000008</c:v>
                </c:pt>
                <c:pt idx="1983">
                  <c:v>2.3694444439999991</c:v>
                </c:pt>
                <c:pt idx="1984">
                  <c:v>2.3527777780000001</c:v>
                </c:pt>
                <c:pt idx="1985">
                  <c:v>2.2952777780000009</c:v>
                </c:pt>
                <c:pt idx="1986">
                  <c:v>2.27</c:v>
                </c:pt>
                <c:pt idx="1987">
                  <c:v>2.1861111110000002</c:v>
                </c:pt>
                <c:pt idx="1988">
                  <c:v>2.185277778000001</c:v>
                </c:pt>
                <c:pt idx="1989">
                  <c:v>2.1711111110000001</c:v>
                </c:pt>
                <c:pt idx="1990">
                  <c:v>2.1036111110000002</c:v>
                </c:pt>
                <c:pt idx="1991">
                  <c:v>2.1</c:v>
                </c:pt>
                <c:pt idx="1992">
                  <c:v>1.9588888890000005</c:v>
                </c:pt>
                <c:pt idx="1993">
                  <c:v>1.8472222219999999</c:v>
                </c:pt>
                <c:pt idx="1994">
                  <c:v>8.3844444440000032</c:v>
                </c:pt>
                <c:pt idx="1995">
                  <c:v>6.5702777780000003</c:v>
                </c:pt>
                <c:pt idx="1996">
                  <c:v>6.5649999999999986</c:v>
                </c:pt>
                <c:pt idx="1997">
                  <c:v>4.6033333330000001</c:v>
                </c:pt>
                <c:pt idx="1998">
                  <c:v>4.583888888999998</c:v>
                </c:pt>
                <c:pt idx="1999">
                  <c:v>4.5686111110000001</c:v>
                </c:pt>
                <c:pt idx="2000">
                  <c:v>4.3869444440000001</c:v>
                </c:pt>
                <c:pt idx="2001">
                  <c:v>4.3658333329999977</c:v>
                </c:pt>
                <c:pt idx="2002">
                  <c:v>4.2808333330000004</c:v>
                </c:pt>
                <c:pt idx="2003">
                  <c:v>4.2369444439999997</c:v>
                </c:pt>
                <c:pt idx="2004">
                  <c:v>4.1649999999999974</c:v>
                </c:pt>
                <c:pt idx="2005">
                  <c:v>4.1116666669999979</c:v>
                </c:pt>
                <c:pt idx="2006">
                  <c:v>4.085</c:v>
                </c:pt>
                <c:pt idx="2007">
                  <c:v>4.0705555559999977</c:v>
                </c:pt>
                <c:pt idx="2008">
                  <c:v>3.7488888890000003</c:v>
                </c:pt>
                <c:pt idx="2009">
                  <c:v>2.7697222220000008</c:v>
                </c:pt>
                <c:pt idx="2010">
                  <c:v>2.7352777780000008</c:v>
                </c:pt>
                <c:pt idx="2011">
                  <c:v>2.621666667</c:v>
                </c:pt>
                <c:pt idx="2012">
                  <c:v>2.6208333330000002</c:v>
                </c:pt>
                <c:pt idx="2013">
                  <c:v>2.5688888890000001</c:v>
                </c:pt>
                <c:pt idx="2014">
                  <c:v>2.5688888890000001</c:v>
                </c:pt>
                <c:pt idx="2015">
                  <c:v>2.5491666670000002</c:v>
                </c:pt>
                <c:pt idx="2016">
                  <c:v>2.539722222</c:v>
                </c:pt>
                <c:pt idx="2017">
                  <c:v>2.4847222220000007</c:v>
                </c:pt>
                <c:pt idx="2018">
                  <c:v>2.4691666670000001</c:v>
                </c:pt>
                <c:pt idx="2019">
                  <c:v>2.4219444439999998</c:v>
                </c:pt>
                <c:pt idx="2020">
                  <c:v>2.4205555560000001</c:v>
                </c:pt>
                <c:pt idx="2021">
                  <c:v>2.4194444439999989</c:v>
                </c:pt>
                <c:pt idx="2022">
                  <c:v>2.416944443999999</c:v>
                </c:pt>
                <c:pt idx="2023">
                  <c:v>2.4152777780000001</c:v>
                </c:pt>
                <c:pt idx="2024">
                  <c:v>2.3980555559999992</c:v>
                </c:pt>
                <c:pt idx="2025">
                  <c:v>2.3530555559999997</c:v>
                </c:pt>
                <c:pt idx="2026">
                  <c:v>2.3366666669999989</c:v>
                </c:pt>
                <c:pt idx="2027">
                  <c:v>2.3163888889999993</c:v>
                </c:pt>
                <c:pt idx="2028">
                  <c:v>2.3008333329999999</c:v>
                </c:pt>
                <c:pt idx="2029">
                  <c:v>2.2541666670000002</c:v>
                </c:pt>
                <c:pt idx="2030">
                  <c:v>2.2541666670000002</c:v>
                </c:pt>
                <c:pt idx="2031">
                  <c:v>2.2502777780000009</c:v>
                </c:pt>
                <c:pt idx="2032">
                  <c:v>2.1680555560000001</c:v>
                </c:pt>
                <c:pt idx="2033">
                  <c:v>2.1597222220000001</c:v>
                </c:pt>
                <c:pt idx="2034">
                  <c:v>2.0011111110000002</c:v>
                </c:pt>
                <c:pt idx="2035">
                  <c:v>1.9158333329999995</c:v>
                </c:pt>
                <c:pt idx="2036">
                  <c:v>8.1836111109999994</c:v>
                </c:pt>
                <c:pt idx="2037">
                  <c:v>7.8647222219999975</c:v>
                </c:pt>
                <c:pt idx="2038">
                  <c:v>6.4033333330000017</c:v>
                </c:pt>
                <c:pt idx="2039">
                  <c:v>6.2024999999999997</c:v>
                </c:pt>
                <c:pt idx="2040">
                  <c:v>6.1199999999999983</c:v>
                </c:pt>
                <c:pt idx="2041">
                  <c:v>4.5916666670000001</c:v>
                </c:pt>
                <c:pt idx="2042">
                  <c:v>4.3858333329999981</c:v>
                </c:pt>
                <c:pt idx="2043">
                  <c:v>4.363611111</c:v>
                </c:pt>
                <c:pt idx="2044">
                  <c:v>4.3036111110000004</c:v>
                </c:pt>
                <c:pt idx="2045">
                  <c:v>4.301388889</c:v>
                </c:pt>
                <c:pt idx="2046">
                  <c:v>4.2002777780000002</c:v>
                </c:pt>
                <c:pt idx="2047">
                  <c:v>4.1638888889999963</c:v>
                </c:pt>
                <c:pt idx="2048">
                  <c:v>4.0352777780000002</c:v>
                </c:pt>
                <c:pt idx="2049">
                  <c:v>3.9324999999999992</c:v>
                </c:pt>
                <c:pt idx="2050">
                  <c:v>3.8327777780000001</c:v>
                </c:pt>
                <c:pt idx="2051">
                  <c:v>3.7063888890000003</c:v>
                </c:pt>
                <c:pt idx="2052">
                  <c:v>2.7530555560000001</c:v>
                </c:pt>
                <c:pt idx="2053">
                  <c:v>2.6036111110000002</c:v>
                </c:pt>
                <c:pt idx="2054">
                  <c:v>2.5563888889999999</c:v>
                </c:pt>
                <c:pt idx="2055">
                  <c:v>2.5508333329999999</c:v>
                </c:pt>
                <c:pt idx="2056">
                  <c:v>2.5191666669999999</c:v>
                </c:pt>
                <c:pt idx="2057">
                  <c:v>2.5005555560000001</c:v>
                </c:pt>
                <c:pt idx="2058">
                  <c:v>2.4666666669999997</c:v>
                </c:pt>
                <c:pt idx="2059">
                  <c:v>2.4513888889999995</c:v>
                </c:pt>
                <c:pt idx="2060">
                  <c:v>2.4505555559999999</c:v>
                </c:pt>
                <c:pt idx="2061">
                  <c:v>2.414722222</c:v>
                </c:pt>
                <c:pt idx="2062">
                  <c:v>2.4008333329999996</c:v>
                </c:pt>
                <c:pt idx="2063">
                  <c:v>2.4008333329999996</c:v>
                </c:pt>
                <c:pt idx="2064">
                  <c:v>2.3994444439999989</c:v>
                </c:pt>
                <c:pt idx="2065">
                  <c:v>2.3983333329999996</c:v>
                </c:pt>
                <c:pt idx="2066">
                  <c:v>2.3669444439999991</c:v>
                </c:pt>
                <c:pt idx="2067">
                  <c:v>2.3641666670000001</c:v>
                </c:pt>
                <c:pt idx="2068">
                  <c:v>2.3177777780000008</c:v>
                </c:pt>
                <c:pt idx="2069">
                  <c:v>2.3141666669999998</c:v>
                </c:pt>
                <c:pt idx="2070">
                  <c:v>2.2850000000000001</c:v>
                </c:pt>
                <c:pt idx="2071">
                  <c:v>2.2197222220000001</c:v>
                </c:pt>
                <c:pt idx="2072">
                  <c:v>2.1830555560000002</c:v>
                </c:pt>
                <c:pt idx="2073">
                  <c:v>2.150555556</c:v>
                </c:pt>
                <c:pt idx="2074">
                  <c:v>2.1341666670000001</c:v>
                </c:pt>
                <c:pt idx="2075">
                  <c:v>2.1158333329999999</c:v>
                </c:pt>
                <c:pt idx="2076">
                  <c:v>2.0972222220000001</c:v>
                </c:pt>
                <c:pt idx="2077">
                  <c:v>1.9994444440000001</c:v>
                </c:pt>
                <c:pt idx="2078">
                  <c:v>1.892222222</c:v>
                </c:pt>
                <c:pt idx="2079">
                  <c:v>7.5347222220000001</c:v>
                </c:pt>
                <c:pt idx="2080">
                  <c:v>6.3341666669999963</c:v>
                </c:pt>
                <c:pt idx="2081">
                  <c:v>6.2458333330000002</c:v>
                </c:pt>
                <c:pt idx="2082">
                  <c:v>6.1019444439999981</c:v>
                </c:pt>
                <c:pt idx="2083">
                  <c:v>5.7183333330000004</c:v>
                </c:pt>
                <c:pt idx="2084">
                  <c:v>4.5011111110000002</c:v>
                </c:pt>
                <c:pt idx="2085">
                  <c:v>4.3708333330000002</c:v>
                </c:pt>
                <c:pt idx="2086">
                  <c:v>4.3644444439999974</c:v>
                </c:pt>
                <c:pt idx="2087">
                  <c:v>4.2630555559999976</c:v>
                </c:pt>
                <c:pt idx="2088">
                  <c:v>4.0991666669999987</c:v>
                </c:pt>
                <c:pt idx="2089">
                  <c:v>4.0980555559999976</c:v>
                </c:pt>
                <c:pt idx="2090">
                  <c:v>4.0136111110000003</c:v>
                </c:pt>
                <c:pt idx="2091">
                  <c:v>3.8580555559999992</c:v>
                </c:pt>
                <c:pt idx="2092">
                  <c:v>3.7497222220000008</c:v>
                </c:pt>
                <c:pt idx="2093">
                  <c:v>3.7194444439999992</c:v>
                </c:pt>
                <c:pt idx="2094">
                  <c:v>2.7358333329999995</c:v>
                </c:pt>
                <c:pt idx="2095">
                  <c:v>2.6974999999999998</c:v>
                </c:pt>
                <c:pt idx="2096">
                  <c:v>2.560277778000001</c:v>
                </c:pt>
                <c:pt idx="2097">
                  <c:v>2.548055556</c:v>
                </c:pt>
                <c:pt idx="2098">
                  <c:v>2.5144444439999991</c:v>
                </c:pt>
                <c:pt idx="2099">
                  <c:v>2.5002777780000009</c:v>
                </c:pt>
                <c:pt idx="2100">
                  <c:v>2.4697222220000001</c:v>
                </c:pt>
                <c:pt idx="2101">
                  <c:v>2.4463888889999996</c:v>
                </c:pt>
                <c:pt idx="2102">
                  <c:v>2.4463888889999996</c:v>
                </c:pt>
                <c:pt idx="2103">
                  <c:v>2.4322222219999992</c:v>
                </c:pt>
                <c:pt idx="2104">
                  <c:v>2.4158333329999993</c:v>
                </c:pt>
                <c:pt idx="2105">
                  <c:v>2.4127777780000002</c:v>
                </c:pt>
                <c:pt idx="2106">
                  <c:v>2.3838888889999996</c:v>
                </c:pt>
                <c:pt idx="2107">
                  <c:v>2.369722222</c:v>
                </c:pt>
                <c:pt idx="2108">
                  <c:v>2.3458333329999999</c:v>
                </c:pt>
                <c:pt idx="2109">
                  <c:v>2.3302777780000001</c:v>
                </c:pt>
                <c:pt idx="2110">
                  <c:v>2.3136111109999997</c:v>
                </c:pt>
                <c:pt idx="2111">
                  <c:v>2.3133333330000001</c:v>
                </c:pt>
                <c:pt idx="2112">
                  <c:v>2.3016666669999997</c:v>
                </c:pt>
                <c:pt idx="2113">
                  <c:v>2.2855555560000007</c:v>
                </c:pt>
                <c:pt idx="2114">
                  <c:v>2.264722222000001</c:v>
                </c:pt>
                <c:pt idx="2115">
                  <c:v>2.2177777780000016</c:v>
                </c:pt>
                <c:pt idx="2116">
                  <c:v>2.1994444439999992</c:v>
                </c:pt>
                <c:pt idx="2117">
                  <c:v>2.1319444439999997</c:v>
                </c:pt>
                <c:pt idx="2118">
                  <c:v>1.9355555560000004</c:v>
                </c:pt>
                <c:pt idx="2119">
                  <c:v>1.9027777779999999</c:v>
                </c:pt>
                <c:pt idx="2120">
                  <c:v>1.8674999999999995</c:v>
                </c:pt>
                <c:pt idx="2121">
                  <c:v>6.3113888889999981</c:v>
                </c:pt>
                <c:pt idx="2122">
                  <c:v>6.3055555559999963</c:v>
                </c:pt>
                <c:pt idx="2123">
                  <c:v>6.1838888889999977</c:v>
                </c:pt>
                <c:pt idx="2124">
                  <c:v>5.8333333329999997</c:v>
                </c:pt>
                <c:pt idx="2125">
                  <c:v>5.8216666669999979</c:v>
                </c:pt>
                <c:pt idx="2126">
                  <c:v>4.7780555559999982</c:v>
                </c:pt>
                <c:pt idx="2127">
                  <c:v>4.4913888890000004</c:v>
                </c:pt>
                <c:pt idx="2128">
                  <c:v>4.3672222219999979</c:v>
                </c:pt>
                <c:pt idx="2129">
                  <c:v>4.3366666670000003</c:v>
                </c:pt>
                <c:pt idx="2130">
                  <c:v>4.2972222220000003</c:v>
                </c:pt>
                <c:pt idx="2131">
                  <c:v>4.2149999999999981</c:v>
                </c:pt>
                <c:pt idx="2132">
                  <c:v>4.0341666669999974</c:v>
                </c:pt>
                <c:pt idx="2133">
                  <c:v>4.0249999999999986</c:v>
                </c:pt>
                <c:pt idx="2134">
                  <c:v>4.0122222220000001</c:v>
                </c:pt>
                <c:pt idx="2135">
                  <c:v>4.005277778</c:v>
                </c:pt>
                <c:pt idx="2136">
                  <c:v>3.8449999999999998</c:v>
                </c:pt>
                <c:pt idx="2137">
                  <c:v>2.6997222220000001</c:v>
                </c:pt>
                <c:pt idx="2138">
                  <c:v>2.6583333330000003</c:v>
                </c:pt>
                <c:pt idx="2139">
                  <c:v>2.5524999999999993</c:v>
                </c:pt>
                <c:pt idx="2140">
                  <c:v>2.5366666669999991</c:v>
                </c:pt>
                <c:pt idx="2141">
                  <c:v>2.4991666669999999</c:v>
                </c:pt>
                <c:pt idx="2142">
                  <c:v>2.483333333</c:v>
                </c:pt>
                <c:pt idx="2143">
                  <c:v>2.4808333329999996</c:v>
                </c:pt>
                <c:pt idx="2144">
                  <c:v>2.4674999999999998</c:v>
                </c:pt>
                <c:pt idx="2145">
                  <c:v>2.4499999999999997</c:v>
                </c:pt>
                <c:pt idx="2146">
                  <c:v>2.4327777780000002</c:v>
                </c:pt>
                <c:pt idx="2147">
                  <c:v>2.4313888889999999</c:v>
                </c:pt>
                <c:pt idx="2148">
                  <c:v>2.4044444439999997</c:v>
                </c:pt>
                <c:pt idx="2149">
                  <c:v>2.3977777780000009</c:v>
                </c:pt>
                <c:pt idx="2150">
                  <c:v>2.3977777780000009</c:v>
                </c:pt>
                <c:pt idx="2151">
                  <c:v>2.3816666669999997</c:v>
                </c:pt>
                <c:pt idx="2152">
                  <c:v>2.3649999999999998</c:v>
                </c:pt>
                <c:pt idx="2153">
                  <c:v>2.3452777780000007</c:v>
                </c:pt>
                <c:pt idx="2154">
                  <c:v>2.3194444439999988</c:v>
                </c:pt>
                <c:pt idx="2155">
                  <c:v>2.3111111109999998</c:v>
                </c:pt>
                <c:pt idx="2156">
                  <c:v>2.1847222220000009</c:v>
                </c:pt>
                <c:pt idx="2157">
                  <c:v>2.1175000000000002</c:v>
                </c:pt>
                <c:pt idx="2158">
                  <c:v>2.1116666669999997</c:v>
                </c:pt>
                <c:pt idx="2159">
                  <c:v>2.048333333</c:v>
                </c:pt>
                <c:pt idx="2160">
                  <c:v>2.0294444439999997</c:v>
                </c:pt>
                <c:pt idx="2161">
                  <c:v>1.8816666669999995</c:v>
                </c:pt>
                <c:pt idx="2162">
                  <c:v>1.8519444439999995</c:v>
                </c:pt>
                <c:pt idx="2163">
                  <c:v>6.2663888889999981</c:v>
                </c:pt>
                <c:pt idx="2164">
                  <c:v>6.2469444440000004</c:v>
                </c:pt>
                <c:pt idx="2165">
                  <c:v>6.2002777780000002</c:v>
                </c:pt>
                <c:pt idx="2166">
                  <c:v>4.7280555559999966</c:v>
                </c:pt>
                <c:pt idx="2167">
                  <c:v>4.5277777779999964</c:v>
                </c:pt>
                <c:pt idx="2168">
                  <c:v>4.4311111109999999</c:v>
                </c:pt>
                <c:pt idx="2169">
                  <c:v>4.279722222000002</c:v>
                </c:pt>
                <c:pt idx="2170">
                  <c:v>4.2183333330000004</c:v>
                </c:pt>
                <c:pt idx="2171">
                  <c:v>4.130833333</c:v>
                </c:pt>
                <c:pt idx="2172">
                  <c:v>4.1116666669999979</c:v>
                </c:pt>
                <c:pt idx="2173">
                  <c:v>4.0944444439999979</c:v>
                </c:pt>
                <c:pt idx="2174">
                  <c:v>4.0936111110000004</c:v>
                </c:pt>
                <c:pt idx="2175">
                  <c:v>4.0149999999999979</c:v>
                </c:pt>
                <c:pt idx="2176">
                  <c:v>3.9822222219999999</c:v>
                </c:pt>
                <c:pt idx="2177">
                  <c:v>3.8016666669999997</c:v>
                </c:pt>
                <c:pt idx="2178">
                  <c:v>2.894722222</c:v>
                </c:pt>
                <c:pt idx="2179">
                  <c:v>2.6944444439999997</c:v>
                </c:pt>
                <c:pt idx="2180">
                  <c:v>2.6841666670000008</c:v>
                </c:pt>
                <c:pt idx="2181">
                  <c:v>2.6411111110000007</c:v>
                </c:pt>
                <c:pt idx="2182">
                  <c:v>2.6152777780000007</c:v>
                </c:pt>
                <c:pt idx="2183">
                  <c:v>2.5349999999999997</c:v>
                </c:pt>
                <c:pt idx="2184">
                  <c:v>2.531111111</c:v>
                </c:pt>
                <c:pt idx="2185">
                  <c:v>2.4827777780000009</c:v>
                </c:pt>
                <c:pt idx="2186">
                  <c:v>2.4677777780000016</c:v>
                </c:pt>
                <c:pt idx="2187">
                  <c:v>2.4522222219999992</c:v>
                </c:pt>
                <c:pt idx="2188">
                  <c:v>2.4516666669999991</c:v>
                </c:pt>
                <c:pt idx="2189">
                  <c:v>2.4319444439999991</c:v>
                </c:pt>
                <c:pt idx="2190">
                  <c:v>2.4291666670000001</c:v>
                </c:pt>
                <c:pt idx="2191">
                  <c:v>2.3797222219999998</c:v>
                </c:pt>
                <c:pt idx="2192">
                  <c:v>2.349722222</c:v>
                </c:pt>
                <c:pt idx="2193">
                  <c:v>2.3147222219999999</c:v>
                </c:pt>
                <c:pt idx="2194">
                  <c:v>2.311666666999999</c:v>
                </c:pt>
                <c:pt idx="2195">
                  <c:v>2.2611111110000008</c:v>
                </c:pt>
                <c:pt idx="2196">
                  <c:v>2.2458333330000002</c:v>
                </c:pt>
                <c:pt idx="2197">
                  <c:v>2.198611111</c:v>
                </c:pt>
                <c:pt idx="2198">
                  <c:v>2.185277778000001</c:v>
                </c:pt>
                <c:pt idx="2199">
                  <c:v>2.1658333330000001</c:v>
                </c:pt>
                <c:pt idx="2200">
                  <c:v>2.1455555560000001</c:v>
                </c:pt>
                <c:pt idx="2201">
                  <c:v>2.1122222219999998</c:v>
                </c:pt>
                <c:pt idx="2202">
                  <c:v>2.1025</c:v>
                </c:pt>
                <c:pt idx="2203">
                  <c:v>2.099722222</c:v>
                </c:pt>
                <c:pt idx="2204">
                  <c:v>1.8122222219999999</c:v>
                </c:pt>
                <c:pt idx="2205">
                  <c:v>6.3105555559999962</c:v>
                </c:pt>
                <c:pt idx="2206">
                  <c:v>6.2316666669999998</c:v>
                </c:pt>
                <c:pt idx="2207">
                  <c:v>5.7811111110000004</c:v>
                </c:pt>
                <c:pt idx="2208">
                  <c:v>4.4941666669999973</c:v>
                </c:pt>
                <c:pt idx="2209">
                  <c:v>4.4613888890000002</c:v>
                </c:pt>
                <c:pt idx="2210">
                  <c:v>4.415</c:v>
                </c:pt>
                <c:pt idx="2211">
                  <c:v>4.3641666669999957</c:v>
                </c:pt>
                <c:pt idx="2212">
                  <c:v>4.3119444439999981</c:v>
                </c:pt>
                <c:pt idx="2213">
                  <c:v>4.1472222219999981</c:v>
                </c:pt>
                <c:pt idx="2214">
                  <c:v>4.0924999999999985</c:v>
                </c:pt>
                <c:pt idx="2215">
                  <c:v>4.0827777779999979</c:v>
                </c:pt>
                <c:pt idx="2216">
                  <c:v>4.0263888889999979</c:v>
                </c:pt>
                <c:pt idx="2217">
                  <c:v>4.0016666670000003</c:v>
                </c:pt>
                <c:pt idx="2218">
                  <c:v>3.9647222220000002</c:v>
                </c:pt>
                <c:pt idx="2219">
                  <c:v>3.8591666669999998</c:v>
                </c:pt>
                <c:pt idx="2220">
                  <c:v>3.7880555560000002</c:v>
                </c:pt>
                <c:pt idx="2221">
                  <c:v>2.672499999999999</c:v>
                </c:pt>
                <c:pt idx="2222">
                  <c:v>2.6147222220000002</c:v>
                </c:pt>
                <c:pt idx="2223">
                  <c:v>2.6138888889999996</c:v>
                </c:pt>
                <c:pt idx="2224">
                  <c:v>2.5986111109999999</c:v>
                </c:pt>
                <c:pt idx="2225">
                  <c:v>2.5319444439999992</c:v>
                </c:pt>
                <c:pt idx="2226">
                  <c:v>2.5133333330000003</c:v>
                </c:pt>
                <c:pt idx="2227">
                  <c:v>2.5088888889999996</c:v>
                </c:pt>
                <c:pt idx="2228">
                  <c:v>2.499444443999999</c:v>
                </c:pt>
                <c:pt idx="2229">
                  <c:v>2.4952777780000002</c:v>
                </c:pt>
                <c:pt idx="2230">
                  <c:v>2.4919444439999991</c:v>
                </c:pt>
                <c:pt idx="2231">
                  <c:v>2.4488888889999996</c:v>
                </c:pt>
                <c:pt idx="2232">
                  <c:v>2.4305555559999998</c:v>
                </c:pt>
                <c:pt idx="2233">
                  <c:v>2.4294444439999991</c:v>
                </c:pt>
                <c:pt idx="2234">
                  <c:v>2.4158333329999993</c:v>
                </c:pt>
                <c:pt idx="2235">
                  <c:v>2.4133333330000002</c:v>
                </c:pt>
                <c:pt idx="2236">
                  <c:v>2.4127777780000002</c:v>
                </c:pt>
                <c:pt idx="2237">
                  <c:v>2.382499999999999</c:v>
                </c:pt>
                <c:pt idx="2238">
                  <c:v>2.3588888889999993</c:v>
                </c:pt>
                <c:pt idx="2239">
                  <c:v>2.3138888889999998</c:v>
                </c:pt>
                <c:pt idx="2240">
                  <c:v>2.2825000000000002</c:v>
                </c:pt>
                <c:pt idx="2241">
                  <c:v>2.2497222220000008</c:v>
                </c:pt>
                <c:pt idx="2242">
                  <c:v>2.2122222219999998</c:v>
                </c:pt>
                <c:pt idx="2243">
                  <c:v>2.193055556</c:v>
                </c:pt>
                <c:pt idx="2244">
                  <c:v>2.1130555559999999</c:v>
                </c:pt>
                <c:pt idx="2245">
                  <c:v>2.0786111109999998</c:v>
                </c:pt>
                <c:pt idx="2246">
                  <c:v>1.9811111109999999</c:v>
                </c:pt>
                <c:pt idx="2247">
                  <c:v>1.961944444</c:v>
                </c:pt>
                <c:pt idx="2248">
                  <c:v>1.8788888890000004</c:v>
                </c:pt>
                <c:pt idx="2249">
                  <c:v>7.630833333</c:v>
                </c:pt>
                <c:pt idx="2250">
                  <c:v>6.4252777779999981</c:v>
                </c:pt>
                <c:pt idx="2251">
                  <c:v>6.3633333329999981</c:v>
                </c:pt>
                <c:pt idx="2252">
                  <c:v>6.2969444440000002</c:v>
                </c:pt>
                <c:pt idx="2253">
                  <c:v>6.2286111110000002</c:v>
                </c:pt>
                <c:pt idx="2254">
                  <c:v>5.8747222219999982</c:v>
                </c:pt>
                <c:pt idx="2255">
                  <c:v>5.6472222219999981</c:v>
                </c:pt>
                <c:pt idx="2256">
                  <c:v>4.6252777779999974</c:v>
                </c:pt>
                <c:pt idx="2257">
                  <c:v>4.5527777779999976</c:v>
                </c:pt>
                <c:pt idx="2258">
                  <c:v>4.4441666669999975</c:v>
                </c:pt>
                <c:pt idx="2259">
                  <c:v>4.3108333329999979</c:v>
                </c:pt>
                <c:pt idx="2260">
                  <c:v>4.0933333330000004</c:v>
                </c:pt>
                <c:pt idx="2261">
                  <c:v>3.9272222220000002</c:v>
                </c:pt>
                <c:pt idx="2262">
                  <c:v>3.8752777780000001</c:v>
                </c:pt>
                <c:pt idx="2263">
                  <c:v>3.8308333329999993</c:v>
                </c:pt>
                <c:pt idx="2264">
                  <c:v>3.7802777780000016</c:v>
                </c:pt>
                <c:pt idx="2265">
                  <c:v>2.8086111109999998</c:v>
                </c:pt>
                <c:pt idx="2266">
                  <c:v>2.6638888890000003</c:v>
                </c:pt>
                <c:pt idx="2267">
                  <c:v>2.6469444439999998</c:v>
                </c:pt>
                <c:pt idx="2268">
                  <c:v>2.6458333330000001</c:v>
                </c:pt>
                <c:pt idx="2269">
                  <c:v>2.6274999999999999</c:v>
                </c:pt>
                <c:pt idx="2270">
                  <c:v>2.5986111109999999</c:v>
                </c:pt>
                <c:pt idx="2271">
                  <c:v>2.56</c:v>
                </c:pt>
                <c:pt idx="2272">
                  <c:v>2.5477777780000017</c:v>
                </c:pt>
                <c:pt idx="2273">
                  <c:v>2.5138888889999995</c:v>
                </c:pt>
                <c:pt idx="2274">
                  <c:v>2.5002777780000009</c:v>
                </c:pt>
                <c:pt idx="2275">
                  <c:v>2.4649999999999999</c:v>
                </c:pt>
                <c:pt idx="2276">
                  <c:v>2.4413888890000002</c:v>
                </c:pt>
                <c:pt idx="2277">
                  <c:v>2.4291666670000001</c:v>
                </c:pt>
                <c:pt idx="2278">
                  <c:v>2.414444443999999</c:v>
                </c:pt>
                <c:pt idx="2279">
                  <c:v>2.4136111109999998</c:v>
                </c:pt>
                <c:pt idx="2280">
                  <c:v>2.3955555559999997</c:v>
                </c:pt>
                <c:pt idx="2281">
                  <c:v>2.394444443999999</c:v>
                </c:pt>
                <c:pt idx="2282">
                  <c:v>2.386111111</c:v>
                </c:pt>
                <c:pt idx="2283">
                  <c:v>2.3613888890000001</c:v>
                </c:pt>
                <c:pt idx="2284">
                  <c:v>2.3419444439999997</c:v>
                </c:pt>
                <c:pt idx="2285">
                  <c:v>2.3238888889999996</c:v>
                </c:pt>
                <c:pt idx="2286">
                  <c:v>2.0930555559999999</c:v>
                </c:pt>
                <c:pt idx="2287">
                  <c:v>2.0608333330000002</c:v>
                </c:pt>
                <c:pt idx="2288">
                  <c:v>2.059444443999999</c:v>
                </c:pt>
                <c:pt idx="2289">
                  <c:v>1.9638888889999999</c:v>
                </c:pt>
                <c:pt idx="2290">
                  <c:v>1.9361111110000004</c:v>
                </c:pt>
                <c:pt idx="2291">
                  <c:v>1.8263888890000004</c:v>
                </c:pt>
                <c:pt idx="2292">
                  <c:v>6.6688888889999962</c:v>
                </c:pt>
                <c:pt idx="2293">
                  <c:v>6.4288888889999987</c:v>
                </c:pt>
                <c:pt idx="2294">
                  <c:v>6.3688888889999964</c:v>
                </c:pt>
                <c:pt idx="2295">
                  <c:v>6.0633333330000001</c:v>
                </c:pt>
                <c:pt idx="2296">
                  <c:v>5.9308333329999998</c:v>
                </c:pt>
                <c:pt idx="2297">
                  <c:v>4.852222222</c:v>
                </c:pt>
                <c:pt idx="2298">
                  <c:v>4.6238888889999963</c:v>
                </c:pt>
                <c:pt idx="2299">
                  <c:v>4.5819444440000003</c:v>
                </c:pt>
                <c:pt idx="2300">
                  <c:v>4.5524999999999984</c:v>
                </c:pt>
                <c:pt idx="2301">
                  <c:v>4.3899999999999997</c:v>
                </c:pt>
                <c:pt idx="2302">
                  <c:v>4.2469444440000004</c:v>
                </c:pt>
                <c:pt idx="2303">
                  <c:v>4.1330555559999977</c:v>
                </c:pt>
                <c:pt idx="2304">
                  <c:v>4.1141666669999957</c:v>
                </c:pt>
                <c:pt idx="2305">
                  <c:v>4.027222221999998</c:v>
                </c:pt>
                <c:pt idx="2306">
                  <c:v>3.8930555559999998</c:v>
                </c:pt>
                <c:pt idx="2307">
                  <c:v>3.8580555559999992</c:v>
                </c:pt>
                <c:pt idx="2308">
                  <c:v>3.0358333329999998</c:v>
                </c:pt>
                <c:pt idx="2309">
                  <c:v>2.811666666999999</c:v>
                </c:pt>
                <c:pt idx="2310">
                  <c:v>2.6130555559999999</c:v>
                </c:pt>
                <c:pt idx="2311">
                  <c:v>2.6127777780000008</c:v>
                </c:pt>
                <c:pt idx="2312">
                  <c:v>2.5894444439999997</c:v>
                </c:pt>
                <c:pt idx="2313">
                  <c:v>2.5813888890000003</c:v>
                </c:pt>
                <c:pt idx="2314">
                  <c:v>2.5566666669999991</c:v>
                </c:pt>
                <c:pt idx="2315">
                  <c:v>2.540277778000001</c:v>
                </c:pt>
                <c:pt idx="2316">
                  <c:v>2.528611111</c:v>
                </c:pt>
                <c:pt idx="2317">
                  <c:v>2.494722222</c:v>
                </c:pt>
                <c:pt idx="2318">
                  <c:v>2.4905555559999999</c:v>
                </c:pt>
                <c:pt idx="2319">
                  <c:v>2.4647222220000002</c:v>
                </c:pt>
                <c:pt idx="2320">
                  <c:v>2.4438888890000001</c:v>
                </c:pt>
                <c:pt idx="2321">
                  <c:v>2.4099999999999997</c:v>
                </c:pt>
                <c:pt idx="2322">
                  <c:v>2.394722222</c:v>
                </c:pt>
                <c:pt idx="2323">
                  <c:v>2.3791666669999998</c:v>
                </c:pt>
                <c:pt idx="2324">
                  <c:v>2.3780555559999992</c:v>
                </c:pt>
                <c:pt idx="2325">
                  <c:v>2.3441666670000001</c:v>
                </c:pt>
                <c:pt idx="2326">
                  <c:v>2.2997222220000002</c:v>
                </c:pt>
                <c:pt idx="2327">
                  <c:v>2.2730555560000001</c:v>
                </c:pt>
                <c:pt idx="2328">
                  <c:v>2.2633333330000012</c:v>
                </c:pt>
                <c:pt idx="2329">
                  <c:v>2.2113888890000002</c:v>
                </c:pt>
                <c:pt idx="2330">
                  <c:v>2.1097222220000007</c:v>
                </c:pt>
                <c:pt idx="2331">
                  <c:v>2.040277778000001</c:v>
                </c:pt>
                <c:pt idx="2332">
                  <c:v>2.008055556</c:v>
                </c:pt>
                <c:pt idx="2333">
                  <c:v>1.9175</c:v>
                </c:pt>
                <c:pt idx="2334">
                  <c:v>1.215555556</c:v>
                </c:pt>
                <c:pt idx="2335">
                  <c:v>8.5391666670000017</c:v>
                </c:pt>
                <c:pt idx="2336">
                  <c:v>6.3983333330000001</c:v>
                </c:pt>
                <c:pt idx="2337">
                  <c:v>6.255833333</c:v>
                </c:pt>
                <c:pt idx="2338">
                  <c:v>6.2280555559999966</c:v>
                </c:pt>
                <c:pt idx="2339">
                  <c:v>4.4061111110000004</c:v>
                </c:pt>
                <c:pt idx="2340">
                  <c:v>4.3949999999999978</c:v>
                </c:pt>
                <c:pt idx="2341">
                  <c:v>4.2725</c:v>
                </c:pt>
                <c:pt idx="2342">
                  <c:v>4.2416666669999996</c:v>
                </c:pt>
                <c:pt idx="2343">
                  <c:v>4.1077777779999973</c:v>
                </c:pt>
                <c:pt idx="2344">
                  <c:v>4.0441666669999963</c:v>
                </c:pt>
                <c:pt idx="2345">
                  <c:v>4.043888888999998</c:v>
                </c:pt>
                <c:pt idx="2346">
                  <c:v>4.0391666669999982</c:v>
                </c:pt>
                <c:pt idx="2347">
                  <c:v>3.8763888889999998</c:v>
                </c:pt>
                <c:pt idx="2348">
                  <c:v>3.7774999999999999</c:v>
                </c:pt>
                <c:pt idx="2349">
                  <c:v>2.6269444439999998</c:v>
                </c:pt>
                <c:pt idx="2350">
                  <c:v>2.5938888889999996</c:v>
                </c:pt>
                <c:pt idx="2351">
                  <c:v>2.5922222219999997</c:v>
                </c:pt>
                <c:pt idx="2352">
                  <c:v>2.5758333329999998</c:v>
                </c:pt>
                <c:pt idx="2353">
                  <c:v>2.5611111110000002</c:v>
                </c:pt>
                <c:pt idx="2354">
                  <c:v>2.477222222</c:v>
                </c:pt>
                <c:pt idx="2355">
                  <c:v>2.4761111109999998</c:v>
                </c:pt>
                <c:pt idx="2356">
                  <c:v>2.4449999999999998</c:v>
                </c:pt>
                <c:pt idx="2357">
                  <c:v>2.443333333</c:v>
                </c:pt>
                <c:pt idx="2358">
                  <c:v>2.4391666669999998</c:v>
                </c:pt>
                <c:pt idx="2359">
                  <c:v>2.4263888889999996</c:v>
                </c:pt>
                <c:pt idx="2360">
                  <c:v>2.4227777780000008</c:v>
                </c:pt>
                <c:pt idx="2361">
                  <c:v>2.4099999999999997</c:v>
                </c:pt>
                <c:pt idx="2362">
                  <c:v>2.3763888889999998</c:v>
                </c:pt>
                <c:pt idx="2363">
                  <c:v>2.3591666669999998</c:v>
                </c:pt>
                <c:pt idx="2364">
                  <c:v>2.3391666669999998</c:v>
                </c:pt>
                <c:pt idx="2365">
                  <c:v>2.3386111109999992</c:v>
                </c:pt>
                <c:pt idx="2366">
                  <c:v>2.2947222220000008</c:v>
                </c:pt>
                <c:pt idx="2367">
                  <c:v>2.2594444439999997</c:v>
                </c:pt>
                <c:pt idx="2368">
                  <c:v>2.2275000000000009</c:v>
                </c:pt>
                <c:pt idx="2369">
                  <c:v>2.2272222220000009</c:v>
                </c:pt>
                <c:pt idx="2370">
                  <c:v>2.1919444439999998</c:v>
                </c:pt>
                <c:pt idx="2371">
                  <c:v>2.1380555559999999</c:v>
                </c:pt>
                <c:pt idx="2372">
                  <c:v>2.1236111110000002</c:v>
                </c:pt>
                <c:pt idx="2373">
                  <c:v>2.0555555559999998</c:v>
                </c:pt>
                <c:pt idx="2374">
                  <c:v>2.0247222220000007</c:v>
                </c:pt>
                <c:pt idx="2375">
                  <c:v>1.944166667</c:v>
                </c:pt>
                <c:pt idx="2376">
                  <c:v>1.8952777780000001</c:v>
                </c:pt>
                <c:pt idx="2377">
                  <c:v>8.1730555560000031</c:v>
                </c:pt>
                <c:pt idx="2378">
                  <c:v>7.8872222220000001</c:v>
                </c:pt>
                <c:pt idx="2379">
                  <c:v>7.526944443999998</c:v>
                </c:pt>
                <c:pt idx="2380">
                  <c:v>6.195555555999996</c:v>
                </c:pt>
                <c:pt idx="2381">
                  <c:v>6.1080555559999965</c:v>
                </c:pt>
                <c:pt idx="2382">
                  <c:v>5.6944444439999975</c:v>
                </c:pt>
                <c:pt idx="2383">
                  <c:v>4.4038888890000001</c:v>
                </c:pt>
                <c:pt idx="2384">
                  <c:v>4.379166666999998</c:v>
                </c:pt>
                <c:pt idx="2385">
                  <c:v>4.204722222</c:v>
                </c:pt>
                <c:pt idx="2386">
                  <c:v>4.1383333330000003</c:v>
                </c:pt>
                <c:pt idx="2387">
                  <c:v>4.1374999999999984</c:v>
                </c:pt>
                <c:pt idx="2388">
                  <c:v>4.1280555559999961</c:v>
                </c:pt>
                <c:pt idx="2389">
                  <c:v>4.0574999999999983</c:v>
                </c:pt>
                <c:pt idx="2390">
                  <c:v>4.0219444439999981</c:v>
                </c:pt>
                <c:pt idx="2391">
                  <c:v>4.0088888889999978</c:v>
                </c:pt>
                <c:pt idx="2392">
                  <c:v>3.7097222220000008</c:v>
                </c:pt>
                <c:pt idx="2393">
                  <c:v>3.7008333330000003</c:v>
                </c:pt>
                <c:pt idx="2394">
                  <c:v>2.6113888890000001</c:v>
                </c:pt>
                <c:pt idx="2395">
                  <c:v>2.5841666670000007</c:v>
                </c:pt>
                <c:pt idx="2396">
                  <c:v>2.5780555559999998</c:v>
                </c:pt>
                <c:pt idx="2397">
                  <c:v>2.5458333329999996</c:v>
                </c:pt>
                <c:pt idx="2398">
                  <c:v>2.5436111110000001</c:v>
                </c:pt>
                <c:pt idx="2399">
                  <c:v>2.4913888889999996</c:v>
                </c:pt>
                <c:pt idx="2400">
                  <c:v>2.477222222</c:v>
                </c:pt>
                <c:pt idx="2401">
                  <c:v>2.4588888889999998</c:v>
                </c:pt>
                <c:pt idx="2402">
                  <c:v>2.4252777780000008</c:v>
                </c:pt>
                <c:pt idx="2403">
                  <c:v>2.4247222220000002</c:v>
                </c:pt>
                <c:pt idx="2404">
                  <c:v>2.4211111110000001</c:v>
                </c:pt>
                <c:pt idx="2405">
                  <c:v>2.409166667</c:v>
                </c:pt>
                <c:pt idx="2406">
                  <c:v>2.4047222220000002</c:v>
                </c:pt>
                <c:pt idx="2407">
                  <c:v>2.357499999999999</c:v>
                </c:pt>
                <c:pt idx="2408">
                  <c:v>2.3566666669999989</c:v>
                </c:pt>
                <c:pt idx="2409">
                  <c:v>2.3430555559999999</c:v>
                </c:pt>
                <c:pt idx="2410">
                  <c:v>2.2730555560000001</c:v>
                </c:pt>
                <c:pt idx="2411">
                  <c:v>2.2705555560000001</c:v>
                </c:pt>
                <c:pt idx="2412">
                  <c:v>2.2408333330000003</c:v>
                </c:pt>
                <c:pt idx="2413">
                  <c:v>2.1922222219999998</c:v>
                </c:pt>
                <c:pt idx="2414">
                  <c:v>2.1886111110000002</c:v>
                </c:pt>
                <c:pt idx="2415">
                  <c:v>2.1741666670000002</c:v>
                </c:pt>
                <c:pt idx="2416">
                  <c:v>2.1375000000000002</c:v>
                </c:pt>
                <c:pt idx="2417">
                  <c:v>1.987222222</c:v>
                </c:pt>
                <c:pt idx="2418">
                  <c:v>1.8941666669999999</c:v>
                </c:pt>
                <c:pt idx="2419">
                  <c:v>1.873611111</c:v>
                </c:pt>
                <c:pt idx="2420">
                  <c:v>6.3913888889999981</c:v>
                </c:pt>
                <c:pt idx="2421">
                  <c:v>6.2902777780000001</c:v>
                </c:pt>
                <c:pt idx="2422">
                  <c:v>6.0758333330000003</c:v>
                </c:pt>
                <c:pt idx="2423">
                  <c:v>5.8222222219999979</c:v>
                </c:pt>
                <c:pt idx="2424">
                  <c:v>4.5747222220000001</c:v>
                </c:pt>
                <c:pt idx="2425">
                  <c:v>4.3702777780000002</c:v>
                </c:pt>
                <c:pt idx="2426">
                  <c:v>4.3222222219999979</c:v>
                </c:pt>
                <c:pt idx="2427">
                  <c:v>4.2594444439999997</c:v>
                </c:pt>
                <c:pt idx="2428">
                  <c:v>4.191388888999998</c:v>
                </c:pt>
                <c:pt idx="2429">
                  <c:v>4.1561111109999986</c:v>
                </c:pt>
                <c:pt idx="2430">
                  <c:v>4.119722222</c:v>
                </c:pt>
                <c:pt idx="2431">
                  <c:v>4.0530555559999977</c:v>
                </c:pt>
                <c:pt idx="2432">
                  <c:v>4.027222221999998</c:v>
                </c:pt>
                <c:pt idx="2433">
                  <c:v>3.841111111</c:v>
                </c:pt>
                <c:pt idx="2434">
                  <c:v>3.7908333330000001</c:v>
                </c:pt>
                <c:pt idx="2435">
                  <c:v>3.6644444439999999</c:v>
                </c:pt>
                <c:pt idx="2436">
                  <c:v>2.5961111109999999</c:v>
                </c:pt>
                <c:pt idx="2437">
                  <c:v>2.591111111</c:v>
                </c:pt>
                <c:pt idx="2438">
                  <c:v>2.5647222220000008</c:v>
                </c:pt>
                <c:pt idx="2439">
                  <c:v>2.557222222</c:v>
                </c:pt>
                <c:pt idx="2440">
                  <c:v>2.5233333330000001</c:v>
                </c:pt>
                <c:pt idx="2441">
                  <c:v>2.474722222</c:v>
                </c:pt>
                <c:pt idx="2442">
                  <c:v>2.4575</c:v>
                </c:pt>
                <c:pt idx="2443">
                  <c:v>2.457222222</c:v>
                </c:pt>
                <c:pt idx="2444">
                  <c:v>2.4219444439999998</c:v>
                </c:pt>
                <c:pt idx="2445">
                  <c:v>2.4088888889999995</c:v>
                </c:pt>
                <c:pt idx="2446">
                  <c:v>2.396666666999999</c:v>
                </c:pt>
                <c:pt idx="2447">
                  <c:v>2.3924999999999987</c:v>
                </c:pt>
                <c:pt idx="2448">
                  <c:v>2.3905555559999998</c:v>
                </c:pt>
                <c:pt idx="2449">
                  <c:v>2.3749999999999991</c:v>
                </c:pt>
                <c:pt idx="2450">
                  <c:v>2.3711111109999998</c:v>
                </c:pt>
                <c:pt idx="2451">
                  <c:v>2.340555556</c:v>
                </c:pt>
                <c:pt idx="2452">
                  <c:v>2.3394444439999988</c:v>
                </c:pt>
                <c:pt idx="2453">
                  <c:v>2.3238888889999996</c:v>
                </c:pt>
                <c:pt idx="2454">
                  <c:v>2.1938888890000001</c:v>
                </c:pt>
                <c:pt idx="2455">
                  <c:v>2.1566666669999992</c:v>
                </c:pt>
                <c:pt idx="2456">
                  <c:v>2.1402777780000011</c:v>
                </c:pt>
                <c:pt idx="2457">
                  <c:v>2.1372222220000001</c:v>
                </c:pt>
                <c:pt idx="2458">
                  <c:v>2.0369444439999991</c:v>
                </c:pt>
                <c:pt idx="2459">
                  <c:v>2.0247222220000007</c:v>
                </c:pt>
                <c:pt idx="2460">
                  <c:v>1.940833333</c:v>
                </c:pt>
                <c:pt idx="2461">
                  <c:v>1.853888889</c:v>
                </c:pt>
                <c:pt idx="2462">
                  <c:v>8.2877777779999988</c:v>
                </c:pt>
                <c:pt idx="2463">
                  <c:v>6.2905555559999966</c:v>
                </c:pt>
                <c:pt idx="2464">
                  <c:v>6.2066666670000004</c:v>
                </c:pt>
                <c:pt idx="2465">
                  <c:v>5.8266666669999978</c:v>
                </c:pt>
                <c:pt idx="2466">
                  <c:v>5.153333333</c:v>
                </c:pt>
                <c:pt idx="2467">
                  <c:v>4.4741666669999987</c:v>
                </c:pt>
                <c:pt idx="2468">
                  <c:v>4.4686111110000004</c:v>
                </c:pt>
                <c:pt idx="2469">
                  <c:v>4.3899999999999997</c:v>
                </c:pt>
                <c:pt idx="2470">
                  <c:v>4.2347222220000003</c:v>
                </c:pt>
                <c:pt idx="2471">
                  <c:v>4.1711111110000001</c:v>
                </c:pt>
                <c:pt idx="2472">
                  <c:v>4.140277777999998</c:v>
                </c:pt>
                <c:pt idx="2473">
                  <c:v>3.9991666669999999</c:v>
                </c:pt>
                <c:pt idx="2474">
                  <c:v>3.9713888889999995</c:v>
                </c:pt>
                <c:pt idx="2475">
                  <c:v>3.923055556</c:v>
                </c:pt>
                <c:pt idx="2476">
                  <c:v>3.7038888890000004</c:v>
                </c:pt>
                <c:pt idx="2477">
                  <c:v>3.3366666669999989</c:v>
                </c:pt>
                <c:pt idx="2478">
                  <c:v>2.7402777780000016</c:v>
                </c:pt>
                <c:pt idx="2479">
                  <c:v>2.568333333</c:v>
                </c:pt>
                <c:pt idx="2480">
                  <c:v>2.5233333330000001</c:v>
                </c:pt>
                <c:pt idx="2481">
                  <c:v>2.5077777780000017</c:v>
                </c:pt>
                <c:pt idx="2482">
                  <c:v>2.468611111</c:v>
                </c:pt>
                <c:pt idx="2483">
                  <c:v>2.4386111109999997</c:v>
                </c:pt>
                <c:pt idx="2484">
                  <c:v>2.4241666670000002</c:v>
                </c:pt>
                <c:pt idx="2485">
                  <c:v>2.4041666670000001</c:v>
                </c:pt>
                <c:pt idx="2486">
                  <c:v>2.3908333329999998</c:v>
                </c:pt>
                <c:pt idx="2487">
                  <c:v>2.3727777780000001</c:v>
                </c:pt>
                <c:pt idx="2488">
                  <c:v>2.34</c:v>
                </c:pt>
                <c:pt idx="2489">
                  <c:v>2.3383333329999996</c:v>
                </c:pt>
                <c:pt idx="2490">
                  <c:v>2.3222222219999997</c:v>
                </c:pt>
                <c:pt idx="2491">
                  <c:v>2.3208333329999999</c:v>
                </c:pt>
                <c:pt idx="2492">
                  <c:v>2.3055555559999998</c:v>
                </c:pt>
                <c:pt idx="2493">
                  <c:v>2.3036111109999999</c:v>
                </c:pt>
                <c:pt idx="2494">
                  <c:v>2.29</c:v>
                </c:pt>
                <c:pt idx="2495">
                  <c:v>2.2363888890000001</c:v>
                </c:pt>
                <c:pt idx="2496">
                  <c:v>2.212499999999999</c:v>
                </c:pt>
                <c:pt idx="2497">
                  <c:v>2.1875000000000009</c:v>
                </c:pt>
                <c:pt idx="2498">
                  <c:v>2.1827777780000011</c:v>
                </c:pt>
                <c:pt idx="2499">
                  <c:v>2.1755555559999999</c:v>
                </c:pt>
                <c:pt idx="2500">
                  <c:v>2.1547222220000002</c:v>
                </c:pt>
                <c:pt idx="2501">
                  <c:v>2.1547222220000002</c:v>
                </c:pt>
                <c:pt idx="2502">
                  <c:v>2.1458333330000001</c:v>
                </c:pt>
                <c:pt idx="2503">
                  <c:v>1.8705555560000005</c:v>
                </c:pt>
                <c:pt idx="2504">
                  <c:v>7.6202777779999975</c:v>
                </c:pt>
                <c:pt idx="2505">
                  <c:v>6.2677777779999975</c:v>
                </c:pt>
                <c:pt idx="2506">
                  <c:v>6.2591666669999979</c:v>
                </c:pt>
                <c:pt idx="2507">
                  <c:v>5.7183333330000004</c:v>
                </c:pt>
                <c:pt idx="2508">
                  <c:v>5.64</c:v>
                </c:pt>
                <c:pt idx="2509">
                  <c:v>5.6394444439999996</c:v>
                </c:pt>
                <c:pt idx="2510">
                  <c:v>4.585277778</c:v>
                </c:pt>
                <c:pt idx="2511">
                  <c:v>4.5369444440000004</c:v>
                </c:pt>
                <c:pt idx="2512">
                  <c:v>4.4483333329999999</c:v>
                </c:pt>
                <c:pt idx="2513">
                  <c:v>4.2513888890000002</c:v>
                </c:pt>
                <c:pt idx="2514">
                  <c:v>4.0088888889999978</c:v>
                </c:pt>
                <c:pt idx="2515">
                  <c:v>3.9016666669999998</c:v>
                </c:pt>
                <c:pt idx="2516">
                  <c:v>3.823611111</c:v>
                </c:pt>
                <c:pt idx="2517">
                  <c:v>3.8227777780000007</c:v>
                </c:pt>
                <c:pt idx="2518">
                  <c:v>3.8016666669999997</c:v>
                </c:pt>
                <c:pt idx="2519">
                  <c:v>2.7352777780000008</c:v>
                </c:pt>
                <c:pt idx="2520">
                  <c:v>2.6177777780000016</c:v>
                </c:pt>
                <c:pt idx="2521">
                  <c:v>2.5563888889999999</c:v>
                </c:pt>
                <c:pt idx="2522">
                  <c:v>2.5388888889999999</c:v>
                </c:pt>
                <c:pt idx="2523">
                  <c:v>2.534166667</c:v>
                </c:pt>
                <c:pt idx="2524">
                  <c:v>2.5088888889999996</c:v>
                </c:pt>
                <c:pt idx="2525">
                  <c:v>2.4883333330000004</c:v>
                </c:pt>
                <c:pt idx="2526">
                  <c:v>2.4705555559999999</c:v>
                </c:pt>
                <c:pt idx="2527">
                  <c:v>2.4680555559999999</c:v>
                </c:pt>
                <c:pt idx="2528">
                  <c:v>2.4069444439999992</c:v>
                </c:pt>
                <c:pt idx="2529">
                  <c:v>2.4041666670000001</c:v>
                </c:pt>
                <c:pt idx="2530">
                  <c:v>2.3877777780000016</c:v>
                </c:pt>
                <c:pt idx="2531">
                  <c:v>2.3841666670000001</c:v>
                </c:pt>
                <c:pt idx="2532">
                  <c:v>2.3658333329999999</c:v>
                </c:pt>
                <c:pt idx="2533">
                  <c:v>2.3247222220000001</c:v>
                </c:pt>
                <c:pt idx="2534">
                  <c:v>2.3233333330000003</c:v>
                </c:pt>
                <c:pt idx="2535">
                  <c:v>2.3169444439999989</c:v>
                </c:pt>
                <c:pt idx="2536">
                  <c:v>2.301111111</c:v>
                </c:pt>
                <c:pt idx="2537">
                  <c:v>2.286666667</c:v>
                </c:pt>
                <c:pt idx="2538">
                  <c:v>2.2713888889999998</c:v>
                </c:pt>
                <c:pt idx="2539">
                  <c:v>2.2280555560000002</c:v>
                </c:pt>
                <c:pt idx="2540">
                  <c:v>2.1486111110000001</c:v>
                </c:pt>
                <c:pt idx="2541">
                  <c:v>2.1205555560000002</c:v>
                </c:pt>
                <c:pt idx="2542">
                  <c:v>1.9683333329999999</c:v>
                </c:pt>
                <c:pt idx="2543">
                  <c:v>1.9172222219999999</c:v>
                </c:pt>
                <c:pt idx="2544">
                  <c:v>1.8219444439999997</c:v>
                </c:pt>
                <c:pt idx="2545">
                  <c:v>1.8188888889999999</c:v>
                </c:pt>
                <c:pt idx="2546">
                  <c:v>7.9694444439999996</c:v>
                </c:pt>
                <c:pt idx="2547">
                  <c:v>6.2247222219999978</c:v>
                </c:pt>
                <c:pt idx="2548">
                  <c:v>6.152222221999998</c:v>
                </c:pt>
                <c:pt idx="2549">
                  <c:v>5.9933333329999998</c:v>
                </c:pt>
                <c:pt idx="2550">
                  <c:v>5.992777777999998</c:v>
                </c:pt>
                <c:pt idx="2551">
                  <c:v>4.5497222219999998</c:v>
                </c:pt>
                <c:pt idx="2552">
                  <c:v>4.4141666669999964</c:v>
                </c:pt>
                <c:pt idx="2553">
                  <c:v>4.3997222220000003</c:v>
                </c:pt>
                <c:pt idx="2554">
                  <c:v>4.352222222</c:v>
                </c:pt>
                <c:pt idx="2555">
                  <c:v>4.182222222</c:v>
                </c:pt>
                <c:pt idx="2556">
                  <c:v>4.1766666670000001</c:v>
                </c:pt>
                <c:pt idx="2557">
                  <c:v>4.1494444440000002</c:v>
                </c:pt>
                <c:pt idx="2558">
                  <c:v>4.1336111109999996</c:v>
                </c:pt>
                <c:pt idx="2559">
                  <c:v>4.0855555559999965</c:v>
                </c:pt>
                <c:pt idx="2560">
                  <c:v>4.0833333329999997</c:v>
                </c:pt>
                <c:pt idx="2561">
                  <c:v>4.0497222219999998</c:v>
                </c:pt>
                <c:pt idx="2562">
                  <c:v>3.9255555559999999</c:v>
                </c:pt>
                <c:pt idx="2563">
                  <c:v>2.7030555560000002</c:v>
                </c:pt>
                <c:pt idx="2564">
                  <c:v>2.6880555560000001</c:v>
                </c:pt>
                <c:pt idx="2565">
                  <c:v>2.5977777780000011</c:v>
                </c:pt>
                <c:pt idx="2566">
                  <c:v>2.5416666669999999</c:v>
                </c:pt>
                <c:pt idx="2567">
                  <c:v>2.4847222220000007</c:v>
                </c:pt>
                <c:pt idx="2568">
                  <c:v>2.4697222220000001</c:v>
                </c:pt>
                <c:pt idx="2569">
                  <c:v>2.4677777780000016</c:v>
                </c:pt>
                <c:pt idx="2570">
                  <c:v>2.4530555559999998</c:v>
                </c:pt>
                <c:pt idx="2571">
                  <c:v>2.4</c:v>
                </c:pt>
                <c:pt idx="2572">
                  <c:v>2.3866666669999992</c:v>
                </c:pt>
                <c:pt idx="2573">
                  <c:v>2.3683333330000003</c:v>
                </c:pt>
                <c:pt idx="2574">
                  <c:v>2.3530555559999997</c:v>
                </c:pt>
                <c:pt idx="2575">
                  <c:v>2.3213888889999996</c:v>
                </c:pt>
                <c:pt idx="2576">
                  <c:v>2.3208333329999999</c:v>
                </c:pt>
                <c:pt idx="2577">
                  <c:v>2.2861111110000008</c:v>
                </c:pt>
                <c:pt idx="2578">
                  <c:v>2.267500000000001</c:v>
                </c:pt>
                <c:pt idx="2579">
                  <c:v>2.2655555560000002</c:v>
                </c:pt>
                <c:pt idx="2580">
                  <c:v>2.255555556</c:v>
                </c:pt>
                <c:pt idx="2581">
                  <c:v>2.2330555560000001</c:v>
                </c:pt>
                <c:pt idx="2582">
                  <c:v>2.1677777780000018</c:v>
                </c:pt>
                <c:pt idx="2583">
                  <c:v>2.132499999999999</c:v>
                </c:pt>
                <c:pt idx="2584">
                  <c:v>2.1094444439999998</c:v>
                </c:pt>
                <c:pt idx="2585">
                  <c:v>2.1036111110000002</c:v>
                </c:pt>
                <c:pt idx="2586">
                  <c:v>2.1016666669999999</c:v>
                </c:pt>
                <c:pt idx="2587">
                  <c:v>2.0833333330000001</c:v>
                </c:pt>
                <c:pt idx="2588">
                  <c:v>2.0663888890000002</c:v>
                </c:pt>
                <c:pt idx="2589">
                  <c:v>6.6841666669999968</c:v>
                </c:pt>
                <c:pt idx="2590">
                  <c:v>6.6213888889999977</c:v>
                </c:pt>
                <c:pt idx="2591">
                  <c:v>6.1324999999999985</c:v>
                </c:pt>
                <c:pt idx="2592">
                  <c:v>5.9044444440000001</c:v>
                </c:pt>
                <c:pt idx="2593">
                  <c:v>5.7738888890000002</c:v>
                </c:pt>
                <c:pt idx="2594">
                  <c:v>5.3313888890000003</c:v>
                </c:pt>
                <c:pt idx="2595">
                  <c:v>4.8049999999999979</c:v>
                </c:pt>
                <c:pt idx="2596">
                  <c:v>4.7036111109999998</c:v>
                </c:pt>
                <c:pt idx="2597">
                  <c:v>4.6049999999999986</c:v>
                </c:pt>
                <c:pt idx="2598">
                  <c:v>4.4649999999999981</c:v>
                </c:pt>
                <c:pt idx="2599">
                  <c:v>4.3994444440000002</c:v>
                </c:pt>
                <c:pt idx="2600">
                  <c:v>4.3986111110000001</c:v>
                </c:pt>
                <c:pt idx="2601">
                  <c:v>4.3327777779999979</c:v>
                </c:pt>
                <c:pt idx="2602">
                  <c:v>4.0883333329999996</c:v>
                </c:pt>
                <c:pt idx="2603">
                  <c:v>3.963333333</c:v>
                </c:pt>
                <c:pt idx="2604">
                  <c:v>3.7997222220000002</c:v>
                </c:pt>
                <c:pt idx="2605">
                  <c:v>3.738611111</c:v>
                </c:pt>
                <c:pt idx="2606">
                  <c:v>2.8897222220000001</c:v>
                </c:pt>
                <c:pt idx="2607">
                  <c:v>2.7886111110000007</c:v>
                </c:pt>
                <c:pt idx="2608">
                  <c:v>2.6847222220000009</c:v>
                </c:pt>
                <c:pt idx="2609">
                  <c:v>2.6708333329999996</c:v>
                </c:pt>
                <c:pt idx="2610">
                  <c:v>2.6077777780000018</c:v>
                </c:pt>
                <c:pt idx="2611">
                  <c:v>2.582222222</c:v>
                </c:pt>
                <c:pt idx="2612">
                  <c:v>2.5352777780000002</c:v>
                </c:pt>
                <c:pt idx="2613">
                  <c:v>2.5161111109999998</c:v>
                </c:pt>
                <c:pt idx="2614">
                  <c:v>2.5024999999999991</c:v>
                </c:pt>
                <c:pt idx="2615">
                  <c:v>2.4841666670000002</c:v>
                </c:pt>
                <c:pt idx="2616">
                  <c:v>2.4536111109999998</c:v>
                </c:pt>
                <c:pt idx="2617">
                  <c:v>2.4491666670000001</c:v>
                </c:pt>
                <c:pt idx="2618">
                  <c:v>2.4380555559999997</c:v>
                </c:pt>
                <c:pt idx="2619">
                  <c:v>2.4358333329999993</c:v>
                </c:pt>
                <c:pt idx="2620">
                  <c:v>2.4186111109999997</c:v>
                </c:pt>
                <c:pt idx="2621">
                  <c:v>2.4180555559999997</c:v>
                </c:pt>
                <c:pt idx="2622">
                  <c:v>2.4108333329999998</c:v>
                </c:pt>
                <c:pt idx="2623">
                  <c:v>2.3819444439999997</c:v>
                </c:pt>
                <c:pt idx="2624">
                  <c:v>2.3322222219999991</c:v>
                </c:pt>
                <c:pt idx="2625">
                  <c:v>2.2994444439999997</c:v>
                </c:pt>
                <c:pt idx="2626">
                  <c:v>2.2177777780000016</c:v>
                </c:pt>
                <c:pt idx="2627">
                  <c:v>2.100277778000001</c:v>
                </c:pt>
                <c:pt idx="2628">
                  <c:v>2.0844444439999998</c:v>
                </c:pt>
                <c:pt idx="2629">
                  <c:v>1.9830555560000005</c:v>
                </c:pt>
                <c:pt idx="2630">
                  <c:v>1.9505555560000005</c:v>
                </c:pt>
                <c:pt idx="2631">
                  <c:v>1.7524999999999995</c:v>
                </c:pt>
                <c:pt idx="2632">
                  <c:v>7.5374999999999996</c:v>
                </c:pt>
                <c:pt idx="2633">
                  <c:v>6.6502777779999986</c:v>
                </c:pt>
                <c:pt idx="2634">
                  <c:v>6.4216666670000002</c:v>
                </c:pt>
                <c:pt idx="2635">
                  <c:v>6.3972222219999981</c:v>
                </c:pt>
                <c:pt idx="2636">
                  <c:v>5.7044444439999982</c:v>
                </c:pt>
                <c:pt idx="2637">
                  <c:v>4.596944444</c:v>
                </c:pt>
                <c:pt idx="2638">
                  <c:v>4.4005555559999978</c:v>
                </c:pt>
                <c:pt idx="2639">
                  <c:v>4.3816666670000002</c:v>
                </c:pt>
                <c:pt idx="2640">
                  <c:v>4.3366666670000003</c:v>
                </c:pt>
                <c:pt idx="2641">
                  <c:v>4.2980555559999978</c:v>
                </c:pt>
                <c:pt idx="2642">
                  <c:v>4.232777778</c:v>
                </c:pt>
                <c:pt idx="2643">
                  <c:v>3.9811111110000001</c:v>
                </c:pt>
                <c:pt idx="2644">
                  <c:v>3.9038888889999996</c:v>
                </c:pt>
                <c:pt idx="2645">
                  <c:v>3.8858333329999999</c:v>
                </c:pt>
                <c:pt idx="2646">
                  <c:v>3.7313888890000002</c:v>
                </c:pt>
                <c:pt idx="2647">
                  <c:v>3.7191666670000001</c:v>
                </c:pt>
                <c:pt idx="2648">
                  <c:v>2.6675000000000009</c:v>
                </c:pt>
                <c:pt idx="2649">
                  <c:v>2.6497222220000007</c:v>
                </c:pt>
                <c:pt idx="2650">
                  <c:v>2.5838888889999998</c:v>
                </c:pt>
                <c:pt idx="2651">
                  <c:v>2.5816666669999999</c:v>
                </c:pt>
                <c:pt idx="2652">
                  <c:v>2.5519444439999992</c:v>
                </c:pt>
                <c:pt idx="2653">
                  <c:v>2.52</c:v>
                </c:pt>
                <c:pt idx="2654">
                  <c:v>2.5175000000000001</c:v>
                </c:pt>
                <c:pt idx="2655">
                  <c:v>2.5147222220000001</c:v>
                </c:pt>
                <c:pt idx="2656">
                  <c:v>2.5013888889999998</c:v>
                </c:pt>
                <c:pt idx="2657">
                  <c:v>2.4863888890000001</c:v>
                </c:pt>
                <c:pt idx="2658">
                  <c:v>2.4466666669999997</c:v>
                </c:pt>
                <c:pt idx="2659">
                  <c:v>2.4349999999999992</c:v>
                </c:pt>
                <c:pt idx="2660">
                  <c:v>2.4336111109999998</c:v>
                </c:pt>
                <c:pt idx="2661">
                  <c:v>2.4197222219999999</c:v>
                </c:pt>
                <c:pt idx="2662">
                  <c:v>2.4177777780000009</c:v>
                </c:pt>
                <c:pt idx="2663">
                  <c:v>2.403055556</c:v>
                </c:pt>
                <c:pt idx="2664">
                  <c:v>2.400555556</c:v>
                </c:pt>
                <c:pt idx="2665">
                  <c:v>2.3688888889999999</c:v>
                </c:pt>
                <c:pt idx="2666">
                  <c:v>2.3024999999999993</c:v>
                </c:pt>
                <c:pt idx="2667">
                  <c:v>2.2969444439999998</c:v>
                </c:pt>
                <c:pt idx="2668">
                  <c:v>2.2494444439999999</c:v>
                </c:pt>
                <c:pt idx="2669">
                  <c:v>2.1477777780000018</c:v>
                </c:pt>
                <c:pt idx="2670">
                  <c:v>2.0752777780000002</c:v>
                </c:pt>
                <c:pt idx="2671">
                  <c:v>2.0708333329999999</c:v>
                </c:pt>
                <c:pt idx="2672">
                  <c:v>2.0666666669999998</c:v>
                </c:pt>
                <c:pt idx="2673">
                  <c:v>1.914722222</c:v>
                </c:pt>
                <c:pt idx="2674">
                  <c:v>1.9025000000000001</c:v>
                </c:pt>
                <c:pt idx="2675">
                  <c:v>7.514166666999996</c:v>
                </c:pt>
                <c:pt idx="2676">
                  <c:v>6.4480555559999981</c:v>
                </c:pt>
                <c:pt idx="2677">
                  <c:v>6.2961111110000001</c:v>
                </c:pt>
                <c:pt idx="2678">
                  <c:v>6.2833333329999999</c:v>
                </c:pt>
                <c:pt idx="2679">
                  <c:v>5.9038888890000001</c:v>
                </c:pt>
                <c:pt idx="2680">
                  <c:v>5.8986111110000001</c:v>
                </c:pt>
                <c:pt idx="2681">
                  <c:v>4.464722221999998</c:v>
                </c:pt>
                <c:pt idx="2682">
                  <c:v>4.4297222219999997</c:v>
                </c:pt>
                <c:pt idx="2683">
                  <c:v>4.3130555559999966</c:v>
                </c:pt>
                <c:pt idx="2684">
                  <c:v>4.3130555559999966</c:v>
                </c:pt>
                <c:pt idx="2685">
                  <c:v>4.2413888890000004</c:v>
                </c:pt>
                <c:pt idx="2686">
                  <c:v>4.1155555559999959</c:v>
                </c:pt>
                <c:pt idx="2687">
                  <c:v>4.0874999999999995</c:v>
                </c:pt>
                <c:pt idx="2688">
                  <c:v>4.0624999999999982</c:v>
                </c:pt>
                <c:pt idx="2689">
                  <c:v>4.0169444439999982</c:v>
                </c:pt>
                <c:pt idx="2690">
                  <c:v>3.8669444439999991</c:v>
                </c:pt>
                <c:pt idx="2691">
                  <c:v>3.7966666669999998</c:v>
                </c:pt>
                <c:pt idx="2692">
                  <c:v>3.7080555560000001</c:v>
                </c:pt>
                <c:pt idx="2693">
                  <c:v>2.9913888889999996</c:v>
                </c:pt>
                <c:pt idx="2694">
                  <c:v>2.6333333330000004</c:v>
                </c:pt>
                <c:pt idx="2695">
                  <c:v>2.5005555560000001</c:v>
                </c:pt>
                <c:pt idx="2696">
                  <c:v>2.4822222219999999</c:v>
                </c:pt>
                <c:pt idx="2697">
                  <c:v>2.4797222219999999</c:v>
                </c:pt>
                <c:pt idx="2698">
                  <c:v>2.4716666669999992</c:v>
                </c:pt>
                <c:pt idx="2699">
                  <c:v>2.463055556</c:v>
                </c:pt>
                <c:pt idx="2700">
                  <c:v>2.4497222220000001</c:v>
                </c:pt>
                <c:pt idx="2701">
                  <c:v>2.4202777780000009</c:v>
                </c:pt>
                <c:pt idx="2702">
                  <c:v>2.4155555559999997</c:v>
                </c:pt>
                <c:pt idx="2703">
                  <c:v>2.4130555559999998</c:v>
                </c:pt>
                <c:pt idx="2704">
                  <c:v>2.4124999999999988</c:v>
                </c:pt>
                <c:pt idx="2705">
                  <c:v>2.4019444439999997</c:v>
                </c:pt>
                <c:pt idx="2706">
                  <c:v>2.383055556</c:v>
                </c:pt>
                <c:pt idx="2707">
                  <c:v>2.3822222219999998</c:v>
                </c:pt>
                <c:pt idx="2708">
                  <c:v>2.3663888889999996</c:v>
                </c:pt>
                <c:pt idx="2709">
                  <c:v>2.3488888889999999</c:v>
                </c:pt>
                <c:pt idx="2710">
                  <c:v>2.2988888890000001</c:v>
                </c:pt>
                <c:pt idx="2711">
                  <c:v>2.2541666670000002</c:v>
                </c:pt>
                <c:pt idx="2712">
                  <c:v>2.2030555560000002</c:v>
                </c:pt>
                <c:pt idx="2713">
                  <c:v>2.0819444439999999</c:v>
                </c:pt>
                <c:pt idx="2714">
                  <c:v>2.051111111</c:v>
                </c:pt>
                <c:pt idx="2715">
                  <c:v>1.996666667</c:v>
                </c:pt>
                <c:pt idx="2716">
                  <c:v>1.8727777779999999</c:v>
                </c:pt>
                <c:pt idx="2717">
                  <c:v>9.7119444439999985</c:v>
                </c:pt>
                <c:pt idx="2718">
                  <c:v>8.2622222220000001</c:v>
                </c:pt>
                <c:pt idx="2719">
                  <c:v>7.9280555559999977</c:v>
                </c:pt>
                <c:pt idx="2720">
                  <c:v>7.8983333330000001</c:v>
                </c:pt>
                <c:pt idx="2721">
                  <c:v>7.8883333330000003</c:v>
                </c:pt>
                <c:pt idx="2722">
                  <c:v>6.5844444439999981</c:v>
                </c:pt>
                <c:pt idx="2723">
                  <c:v>6.4819444439999998</c:v>
                </c:pt>
                <c:pt idx="2724">
                  <c:v>6.3363888890000002</c:v>
                </c:pt>
                <c:pt idx="2725">
                  <c:v>5.7019444439999996</c:v>
                </c:pt>
                <c:pt idx="2726">
                  <c:v>5.4319444440000018</c:v>
                </c:pt>
                <c:pt idx="2727">
                  <c:v>4.7677777779999975</c:v>
                </c:pt>
                <c:pt idx="2728">
                  <c:v>4.6655555559999957</c:v>
                </c:pt>
                <c:pt idx="2729">
                  <c:v>4.5199999999999996</c:v>
                </c:pt>
                <c:pt idx="2730">
                  <c:v>4.3619444439999979</c:v>
                </c:pt>
                <c:pt idx="2731">
                  <c:v>4.2286111110000002</c:v>
                </c:pt>
                <c:pt idx="2732">
                  <c:v>4.1619444439999986</c:v>
                </c:pt>
                <c:pt idx="2733">
                  <c:v>4.0144444439999978</c:v>
                </c:pt>
                <c:pt idx="2734">
                  <c:v>3.9116666669999991</c:v>
                </c:pt>
                <c:pt idx="2735">
                  <c:v>3.8863888889999996</c:v>
                </c:pt>
                <c:pt idx="2736">
                  <c:v>3.6044444439999999</c:v>
                </c:pt>
                <c:pt idx="2737">
                  <c:v>3.0211111110000002</c:v>
                </c:pt>
                <c:pt idx="2738">
                  <c:v>2.9511111109999999</c:v>
                </c:pt>
                <c:pt idx="2739">
                  <c:v>2.7036111110000007</c:v>
                </c:pt>
                <c:pt idx="2740">
                  <c:v>2.6013888890000003</c:v>
                </c:pt>
                <c:pt idx="2741">
                  <c:v>2.599722222</c:v>
                </c:pt>
                <c:pt idx="2742">
                  <c:v>2.5672222220000007</c:v>
                </c:pt>
                <c:pt idx="2743">
                  <c:v>2.5008333330000001</c:v>
                </c:pt>
                <c:pt idx="2744">
                  <c:v>2.4497222220000001</c:v>
                </c:pt>
                <c:pt idx="2745">
                  <c:v>2.434444443999999</c:v>
                </c:pt>
                <c:pt idx="2746">
                  <c:v>2.4313888889999999</c:v>
                </c:pt>
                <c:pt idx="2747">
                  <c:v>2.3949999999999991</c:v>
                </c:pt>
                <c:pt idx="2748">
                  <c:v>2.3811111110000001</c:v>
                </c:pt>
                <c:pt idx="2749">
                  <c:v>2.3811111110000001</c:v>
                </c:pt>
                <c:pt idx="2750">
                  <c:v>2.38</c:v>
                </c:pt>
                <c:pt idx="2751">
                  <c:v>2.3652777780000007</c:v>
                </c:pt>
                <c:pt idx="2752">
                  <c:v>2.2652777780000011</c:v>
                </c:pt>
                <c:pt idx="2753">
                  <c:v>2.261388889</c:v>
                </c:pt>
                <c:pt idx="2754">
                  <c:v>2.182222222</c:v>
                </c:pt>
                <c:pt idx="2755">
                  <c:v>2.165</c:v>
                </c:pt>
                <c:pt idx="2756">
                  <c:v>2.0588888889999999</c:v>
                </c:pt>
                <c:pt idx="2757">
                  <c:v>2.0136111109999999</c:v>
                </c:pt>
                <c:pt idx="2758">
                  <c:v>1.9127777779999999</c:v>
                </c:pt>
                <c:pt idx="2759">
                  <c:v>6.220277777999998</c:v>
                </c:pt>
                <c:pt idx="2760">
                  <c:v>6.1674999999999978</c:v>
                </c:pt>
                <c:pt idx="2761">
                  <c:v>5.816666666999998</c:v>
                </c:pt>
                <c:pt idx="2762">
                  <c:v>4.91</c:v>
                </c:pt>
                <c:pt idx="2763">
                  <c:v>4.4308333329999998</c:v>
                </c:pt>
                <c:pt idx="2764">
                  <c:v>4.4041666669999975</c:v>
                </c:pt>
                <c:pt idx="2765">
                  <c:v>4.350833332999998</c:v>
                </c:pt>
                <c:pt idx="2766">
                  <c:v>4.3341666669999963</c:v>
                </c:pt>
                <c:pt idx="2767">
                  <c:v>4.2297222220000004</c:v>
                </c:pt>
                <c:pt idx="2768">
                  <c:v>4.1774999999999984</c:v>
                </c:pt>
                <c:pt idx="2769">
                  <c:v>4.1630555559999962</c:v>
                </c:pt>
                <c:pt idx="2770">
                  <c:v>4.0986111110000003</c:v>
                </c:pt>
                <c:pt idx="2771">
                  <c:v>4.0155555559999963</c:v>
                </c:pt>
                <c:pt idx="2772">
                  <c:v>4.0002777780000001</c:v>
                </c:pt>
                <c:pt idx="2773">
                  <c:v>3.8283333329999998</c:v>
                </c:pt>
                <c:pt idx="2774">
                  <c:v>3.8149999999999991</c:v>
                </c:pt>
                <c:pt idx="2775">
                  <c:v>2.9363888889999998</c:v>
                </c:pt>
                <c:pt idx="2776">
                  <c:v>2.6172222220000001</c:v>
                </c:pt>
                <c:pt idx="2777">
                  <c:v>2.5877777780000017</c:v>
                </c:pt>
                <c:pt idx="2778">
                  <c:v>2.5813888890000003</c:v>
                </c:pt>
                <c:pt idx="2779">
                  <c:v>2.5641666670000007</c:v>
                </c:pt>
                <c:pt idx="2780">
                  <c:v>2.5633333330000001</c:v>
                </c:pt>
                <c:pt idx="2781">
                  <c:v>2.5472222220000007</c:v>
                </c:pt>
                <c:pt idx="2782">
                  <c:v>2.5349999999999997</c:v>
                </c:pt>
                <c:pt idx="2783">
                  <c:v>2.4966666669999991</c:v>
                </c:pt>
                <c:pt idx="2784">
                  <c:v>2.4841666670000002</c:v>
                </c:pt>
                <c:pt idx="2785">
                  <c:v>2.4838888890000002</c:v>
                </c:pt>
                <c:pt idx="2786">
                  <c:v>2.4499999999999997</c:v>
                </c:pt>
                <c:pt idx="2787">
                  <c:v>2.434722222</c:v>
                </c:pt>
                <c:pt idx="2788">
                  <c:v>2.4324999999999992</c:v>
                </c:pt>
                <c:pt idx="2789">
                  <c:v>2.4322222219999992</c:v>
                </c:pt>
                <c:pt idx="2790">
                  <c:v>2.4130555559999998</c:v>
                </c:pt>
                <c:pt idx="2791">
                  <c:v>2.3936111109999998</c:v>
                </c:pt>
                <c:pt idx="2792">
                  <c:v>2.3741666669999999</c:v>
                </c:pt>
                <c:pt idx="2793">
                  <c:v>2.3608333329999995</c:v>
                </c:pt>
                <c:pt idx="2794">
                  <c:v>2.3469444439999991</c:v>
                </c:pt>
                <c:pt idx="2795">
                  <c:v>2.3341666669999999</c:v>
                </c:pt>
                <c:pt idx="2796">
                  <c:v>2.1988888889999996</c:v>
                </c:pt>
                <c:pt idx="2797">
                  <c:v>2.1788888889999996</c:v>
                </c:pt>
                <c:pt idx="2798">
                  <c:v>2.1683333330000001</c:v>
                </c:pt>
                <c:pt idx="2799">
                  <c:v>2.0011111110000002</c:v>
                </c:pt>
                <c:pt idx="2800">
                  <c:v>1.9980555560000008</c:v>
                </c:pt>
                <c:pt idx="2801">
                  <c:v>1.9808333330000001</c:v>
                </c:pt>
                <c:pt idx="2802">
                  <c:v>8.1119444439999988</c:v>
                </c:pt>
                <c:pt idx="2803">
                  <c:v>6.909166667</c:v>
                </c:pt>
                <c:pt idx="2804">
                  <c:v>6.1186111109999981</c:v>
                </c:pt>
                <c:pt idx="2805">
                  <c:v>5.9952777780000002</c:v>
                </c:pt>
                <c:pt idx="2806">
                  <c:v>5.8355555559999965</c:v>
                </c:pt>
                <c:pt idx="2807">
                  <c:v>5.6336111109999996</c:v>
                </c:pt>
                <c:pt idx="2808">
                  <c:v>5.0924999999999985</c:v>
                </c:pt>
                <c:pt idx="2809">
                  <c:v>4.533888889</c:v>
                </c:pt>
                <c:pt idx="2810">
                  <c:v>4.3047222219999979</c:v>
                </c:pt>
                <c:pt idx="2811">
                  <c:v>4.2624999999999984</c:v>
                </c:pt>
                <c:pt idx="2812">
                  <c:v>4.1811111109999981</c:v>
                </c:pt>
                <c:pt idx="2813">
                  <c:v>4.1116666669999979</c:v>
                </c:pt>
                <c:pt idx="2814">
                  <c:v>4.0597222220000004</c:v>
                </c:pt>
                <c:pt idx="2815">
                  <c:v>4.027222221999998</c:v>
                </c:pt>
                <c:pt idx="2816">
                  <c:v>3.8063888889999999</c:v>
                </c:pt>
                <c:pt idx="2817">
                  <c:v>3.7450000000000001</c:v>
                </c:pt>
                <c:pt idx="2818">
                  <c:v>3.0786111109999998</c:v>
                </c:pt>
                <c:pt idx="2819">
                  <c:v>2.766666667</c:v>
                </c:pt>
                <c:pt idx="2820">
                  <c:v>2.7172222220000002</c:v>
                </c:pt>
                <c:pt idx="2821">
                  <c:v>2.599166667</c:v>
                </c:pt>
                <c:pt idx="2822">
                  <c:v>2.5463888890000002</c:v>
                </c:pt>
                <c:pt idx="2823">
                  <c:v>2.5463888890000002</c:v>
                </c:pt>
                <c:pt idx="2824">
                  <c:v>2.534166667</c:v>
                </c:pt>
                <c:pt idx="2825">
                  <c:v>2.5144444439999991</c:v>
                </c:pt>
                <c:pt idx="2826">
                  <c:v>2.494166667</c:v>
                </c:pt>
                <c:pt idx="2827">
                  <c:v>2.462499999999999</c:v>
                </c:pt>
                <c:pt idx="2828">
                  <c:v>2.4124999999999988</c:v>
                </c:pt>
                <c:pt idx="2829">
                  <c:v>2.3980555559999992</c:v>
                </c:pt>
                <c:pt idx="2830">
                  <c:v>2.394722222</c:v>
                </c:pt>
                <c:pt idx="2831">
                  <c:v>2.3538888889999998</c:v>
                </c:pt>
                <c:pt idx="2832">
                  <c:v>2.3302777780000001</c:v>
                </c:pt>
                <c:pt idx="2833">
                  <c:v>2.3108333329999993</c:v>
                </c:pt>
                <c:pt idx="2834">
                  <c:v>2.2927777780000009</c:v>
                </c:pt>
                <c:pt idx="2835">
                  <c:v>2.2430555560000007</c:v>
                </c:pt>
                <c:pt idx="2836">
                  <c:v>2.1941666670000002</c:v>
                </c:pt>
                <c:pt idx="2837">
                  <c:v>2.15</c:v>
                </c:pt>
                <c:pt idx="2838">
                  <c:v>2.1483333330000001</c:v>
                </c:pt>
                <c:pt idx="2839">
                  <c:v>2.1272222220000008</c:v>
                </c:pt>
                <c:pt idx="2840">
                  <c:v>1.9897222219999999</c:v>
                </c:pt>
                <c:pt idx="2841">
                  <c:v>1.9827777780000004</c:v>
                </c:pt>
                <c:pt idx="2842">
                  <c:v>1.9283333330000001</c:v>
                </c:pt>
                <c:pt idx="2843">
                  <c:v>7.7811111110000004</c:v>
                </c:pt>
                <c:pt idx="2844">
                  <c:v>6.3080555559999976</c:v>
                </c:pt>
                <c:pt idx="2845">
                  <c:v>6.2530555559999978</c:v>
                </c:pt>
                <c:pt idx="2846">
                  <c:v>5.964444443999998</c:v>
                </c:pt>
                <c:pt idx="2847">
                  <c:v>5.783888889</c:v>
                </c:pt>
                <c:pt idx="2848">
                  <c:v>4.4913888890000004</c:v>
                </c:pt>
                <c:pt idx="2849">
                  <c:v>4.4422222219999998</c:v>
                </c:pt>
                <c:pt idx="2850">
                  <c:v>4.4366666669999999</c:v>
                </c:pt>
                <c:pt idx="2851">
                  <c:v>4.2080555559999979</c:v>
                </c:pt>
                <c:pt idx="2852">
                  <c:v>4.1794444439999996</c:v>
                </c:pt>
                <c:pt idx="2853">
                  <c:v>4.110555555999996</c:v>
                </c:pt>
                <c:pt idx="2854">
                  <c:v>4.0755555559999976</c:v>
                </c:pt>
                <c:pt idx="2855">
                  <c:v>3.9916666669999992</c:v>
                </c:pt>
                <c:pt idx="2856">
                  <c:v>3.9733333329999998</c:v>
                </c:pt>
                <c:pt idx="2857">
                  <c:v>3.8330555559999997</c:v>
                </c:pt>
                <c:pt idx="2858">
                  <c:v>3.7966666669999998</c:v>
                </c:pt>
                <c:pt idx="2859">
                  <c:v>3.2316666669999998</c:v>
                </c:pt>
                <c:pt idx="2860">
                  <c:v>3.1238888890000003</c:v>
                </c:pt>
                <c:pt idx="2861">
                  <c:v>2.7283333330000001</c:v>
                </c:pt>
                <c:pt idx="2862">
                  <c:v>2.673611111</c:v>
                </c:pt>
                <c:pt idx="2863">
                  <c:v>2.6088888890000002</c:v>
                </c:pt>
                <c:pt idx="2864">
                  <c:v>2.6036111110000002</c:v>
                </c:pt>
                <c:pt idx="2865">
                  <c:v>2.58</c:v>
                </c:pt>
                <c:pt idx="2866">
                  <c:v>2.5474999999999999</c:v>
                </c:pt>
                <c:pt idx="2867">
                  <c:v>2.5338888889999995</c:v>
                </c:pt>
                <c:pt idx="2868">
                  <c:v>2.5127777780000002</c:v>
                </c:pt>
                <c:pt idx="2869">
                  <c:v>2.4575</c:v>
                </c:pt>
                <c:pt idx="2870">
                  <c:v>2.4244444439999997</c:v>
                </c:pt>
                <c:pt idx="2871">
                  <c:v>2.4116666669999991</c:v>
                </c:pt>
                <c:pt idx="2872">
                  <c:v>2.3747222219999999</c:v>
                </c:pt>
                <c:pt idx="2873">
                  <c:v>2.3652777780000007</c:v>
                </c:pt>
                <c:pt idx="2874">
                  <c:v>2.3477777780000011</c:v>
                </c:pt>
                <c:pt idx="2875">
                  <c:v>2.3311111109999998</c:v>
                </c:pt>
                <c:pt idx="2876">
                  <c:v>2.3255555559999999</c:v>
                </c:pt>
                <c:pt idx="2877">
                  <c:v>2.3113888889999998</c:v>
                </c:pt>
                <c:pt idx="2878">
                  <c:v>2.3111111109999998</c:v>
                </c:pt>
                <c:pt idx="2879">
                  <c:v>2.2949999999999999</c:v>
                </c:pt>
                <c:pt idx="2880">
                  <c:v>2.2588888889999996</c:v>
                </c:pt>
                <c:pt idx="2881">
                  <c:v>2.1749999999999998</c:v>
                </c:pt>
                <c:pt idx="2882">
                  <c:v>2.145277778000001</c:v>
                </c:pt>
                <c:pt idx="2883">
                  <c:v>2.1436111110000002</c:v>
                </c:pt>
                <c:pt idx="2884">
                  <c:v>2.128333333</c:v>
                </c:pt>
                <c:pt idx="2885">
                  <c:v>2.0233333330000001</c:v>
                </c:pt>
                <c:pt idx="2886">
                  <c:v>8.2141666670000006</c:v>
                </c:pt>
                <c:pt idx="2887">
                  <c:v>7.7738888890000002</c:v>
                </c:pt>
                <c:pt idx="2888">
                  <c:v>6.3977777779999974</c:v>
                </c:pt>
                <c:pt idx="2889">
                  <c:v>6.3291666669999973</c:v>
                </c:pt>
                <c:pt idx="2890">
                  <c:v>5.909166667</c:v>
                </c:pt>
                <c:pt idx="2891">
                  <c:v>5.8091666669999986</c:v>
                </c:pt>
                <c:pt idx="2892">
                  <c:v>4.6780555559999977</c:v>
                </c:pt>
                <c:pt idx="2893">
                  <c:v>4.5127777779999976</c:v>
                </c:pt>
                <c:pt idx="2894">
                  <c:v>4.409166667</c:v>
                </c:pt>
                <c:pt idx="2895">
                  <c:v>4.3738888889999981</c:v>
                </c:pt>
                <c:pt idx="2896">
                  <c:v>4.2905555559999966</c:v>
                </c:pt>
                <c:pt idx="2897">
                  <c:v>4.2402777780000003</c:v>
                </c:pt>
                <c:pt idx="2898">
                  <c:v>4.1733333330000004</c:v>
                </c:pt>
                <c:pt idx="2899">
                  <c:v>4.0761111110000003</c:v>
                </c:pt>
                <c:pt idx="2900">
                  <c:v>3.9619444439999998</c:v>
                </c:pt>
                <c:pt idx="2901">
                  <c:v>3.9105555559999998</c:v>
                </c:pt>
                <c:pt idx="2902">
                  <c:v>3.809166667</c:v>
                </c:pt>
                <c:pt idx="2903">
                  <c:v>2.7122222219999998</c:v>
                </c:pt>
                <c:pt idx="2904">
                  <c:v>2.628333333</c:v>
                </c:pt>
                <c:pt idx="2905">
                  <c:v>2.5758333329999998</c:v>
                </c:pt>
                <c:pt idx="2906">
                  <c:v>2.5605555560000002</c:v>
                </c:pt>
                <c:pt idx="2907">
                  <c:v>2.4936111109999999</c:v>
                </c:pt>
                <c:pt idx="2908">
                  <c:v>2.4933333330000003</c:v>
                </c:pt>
                <c:pt idx="2909">
                  <c:v>2.4786111109999998</c:v>
                </c:pt>
                <c:pt idx="2910">
                  <c:v>2.477222222</c:v>
                </c:pt>
                <c:pt idx="2911">
                  <c:v>2.46</c:v>
                </c:pt>
                <c:pt idx="2912">
                  <c:v>2.457222222</c:v>
                </c:pt>
                <c:pt idx="2913">
                  <c:v>2.456666666999999</c:v>
                </c:pt>
                <c:pt idx="2914">
                  <c:v>2.4111111109999999</c:v>
                </c:pt>
                <c:pt idx="2915">
                  <c:v>2.4072222220000001</c:v>
                </c:pt>
                <c:pt idx="2916">
                  <c:v>2.3911111109999998</c:v>
                </c:pt>
                <c:pt idx="2917">
                  <c:v>2.3786111109999997</c:v>
                </c:pt>
                <c:pt idx="2918">
                  <c:v>2.36</c:v>
                </c:pt>
                <c:pt idx="2919">
                  <c:v>2.3263888889999995</c:v>
                </c:pt>
                <c:pt idx="2920">
                  <c:v>2.307222222</c:v>
                </c:pt>
                <c:pt idx="2921">
                  <c:v>2.3058333329999998</c:v>
                </c:pt>
                <c:pt idx="2922">
                  <c:v>2.2761111110000001</c:v>
                </c:pt>
                <c:pt idx="2923">
                  <c:v>2.2594444439999997</c:v>
                </c:pt>
                <c:pt idx="2924">
                  <c:v>2.244444444</c:v>
                </c:pt>
                <c:pt idx="2925">
                  <c:v>2.1897222220000008</c:v>
                </c:pt>
                <c:pt idx="2926">
                  <c:v>2.1261111110000002</c:v>
                </c:pt>
                <c:pt idx="2927">
                  <c:v>1.825</c:v>
                </c:pt>
                <c:pt idx="2928">
                  <c:v>8.408611110999999</c:v>
                </c:pt>
                <c:pt idx="2929">
                  <c:v>7.596666667</c:v>
                </c:pt>
                <c:pt idx="2930">
                  <c:v>6.5055555559999965</c:v>
                </c:pt>
                <c:pt idx="2931">
                  <c:v>6.413055555999998</c:v>
                </c:pt>
                <c:pt idx="2932">
                  <c:v>6.1144444439999974</c:v>
                </c:pt>
                <c:pt idx="2933">
                  <c:v>5.78</c:v>
                </c:pt>
                <c:pt idx="2934">
                  <c:v>4.6888888889999976</c:v>
                </c:pt>
                <c:pt idx="2935">
                  <c:v>4.6049999999999986</c:v>
                </c:pt>
                <c:pt idx="2936">
                  <c:v>4.4391666670000003</c:v>
                </c:pt>
                <c:pt idx="2937">
                  <c:v>4.2977777779999986</c:v>
                </c:pt>
                <c:pt idx="2938">
                  <c:v>4.2730555559999983</c:v>
                </c:pt>
                <c:pt idx="2939">
                  <c:v>4.1722222220000003</c:v>
                </c:pt>
                <c:pt idx="2940">
                  <c:v>4.1055555559999961</c:v>
                </c:pt>
                <c:pt idx="2941">
                  <c:v>4.0574999999999983</c:v>
                </c:pt>
                <c:pt idx="2942">
                  <c:v>4.0386111109999998</c:v>
                </c:pt>
                <c:pt idx="2943">
                  <c:v>3.8058333329999998</c:v>
                </c:pt>
                <c:pt idx="2944">
                  <c:v>3.7913888890000003</c:v>
                </c:pt>
                <c:pt idx="2945">
                  <c:v>3.7286111110000002</c:v>
                </c:pt>
                <c:pt idx="2946">
                  <c:v>2.7086111110000002</c:v>
                </c:pt>
                <c:pt idx="2947">
                  <c:v>2.692499999999999</c:v>
                </c:pt>
                <c:pt idx="2948">
                  <c:v>2.605</c:v>
                </c:pt>
                <c:pt idx="2949">
                  <c:v>2.5430555560000001</c:v>
                </c:pt>
                <c:pt idx="2950">
                  <c:v>2.5425</c:v>
                </c:pt>
                <c:pt idx="2951">
                  <c:v>2.5252777780000009</c:v>
                </c:pt>
                <c:pt idx="2952">
                  <c:v>2.4783333330000001</c:v>
                </c:pt>
                <c:pt idx="2953">
                  <c:v>2.459444443999999</c:v>
                </c:pt>
                <c:pt idx="2954">
                  <c:v>2.4586111109999997</c:v>
                </c:pt>
                <c:pt idx="2955">
                  <c:v>2.446111111</c:v>
                </c:pt>
                <c:pt idx="2956">
                  <c:v>2.4238888890000001</c:v>
                </c:pt>
                <c:pt idx="2957">
                  <c:v>2.4216666669999998</c:v>
                </c:pt>
                <c:pt idx="2958">
                  <c:v>2.3958333329999988</c:v>
                </c:pt>
                <c:pt idx="2959">
                  <c:v>2.3758333329999988</c:v>
                </c:pt>
                <c:pt idx="2960">
                  <c:v>2.3263888889999995</c:v>
                </c:pt>
                <c:pt idx="2961">
                  <c:v>2.3105555559999997</c:v>
                </c:pt>
                <c:pt idx="2962">
                  <c:v>2.3052777780000002</c:v>
                </c:pt>
                <c:pt idx="2963">
                  <c:v>2.241388889</c:v>
                </c:pt>
                <c:pt idx="2964">
                  <c:v>2.221944444</c:v>
                </c:pt>
                <c:pt idx="2965">
                  <c:v>2.172499999999999</c:v>
                </c:pt>
                <c:pt idx="2966">
                  <c:v>2.1219444439999999</c:v>
                </c:pt>
                <c:pt idx="2967">
                  <c:v>2.108333333</c:v>
                </c:pt>
                <c:pt idx="2968">
                  <c:v>2.0738888889999996</c:v>
                </c:pt>
                <c:pt idx="2969">
                  <c:v>1.9805555560000005</c:v>
                </c:pt>
                <c:pt idx="2970">
                  <c:v>1.912222222</c:v>
                </c:pt>
                <c:pt idx="2971">
                  <c:v>1.8555555560000001</c:v>
                </c:pt>
                <c:pt idx="2972">
                  <c:v>8.2061111109999985</c:v>
                </c:pt>
                <c:pt idx="2973">
                  <c:v>7.360555555999996</c:v>
                </c:pt>
                <c:pt idx="2974">
                  <c:v>6.4041666669999975</c:v>
                </c:pt>
                <c:pt idx="2975">
                  <c:v>6.130277778</c:v>
                </c:pt>
                <c:pt idx="2976">
                  <c:v>6.0597222220000004</c:v>
                </c:pt>
                <c:pt idx="2977">
                  <c:v>5.543888888999998</c:v>
                </c:pt>
                <c:pt idx="2978">
                  <c:v>5.543888888999998</c:v>
                </c:pt>
                <c:pt idx="2979">
                  <c:v>4.4377777780000001</c:v>
                </c:pt>
                <c:pt idx="2980">
                  <c:v>4.339166666999998</c:v>
                </c:pt>
                <c:pt idx="2981">
                  <c:v>4.3136111110000002</c:v>
                </c:pt>
                <c:pt idx="2982">
                  <c:v>4.2430555559999981</c:v>
                </c:pt>
                <c:pt idx="2983">
                  <c:v>4.1216666669999986</c:v>
                </c:pt>
                <c:pt idx="2984">
                  <c:v>4.0919444440000001</c:v>
                </c:pt>
                <c:pt idx="2985">
                  <c:v>4.0713888889999996</c:v>
                </c:pt>
                <c:pt idx="2986">
                  <c:v>4.021388888999998</c:v>
                </c:pt>
                <c:pt idx="2987">
                  <c:v>3.7275000000000009</c:v>
                </c:pt>
                <c:pt idx="2988">
                  <c:v>3.5652777780000009</c:v>
                </c:pt>
                <c:pt idx="2989">
                  <c:v>2.681944444</c:v>
                </c:pt>
                <c:pt idx="2990">
                  <c:v>2.6261111110000002</c:v>
                </c:pt>
                <c:pt idx="2991">
                  <c:v>2.5877777780000017</c:v>
                </c:pt>
                <c:pt idx="2992">
                  <c:v>2.5411111110000002</c:v>
                </c:pt>
                <c:pt idx="2993">
                  <c:v>2.5391666669999999</c:v>
                </c:pt>
                <c:pt idx="2994">
                  <c:v>2.5249999999999999</c:v>
                </c:pt>
                <c:pt idx="2995">
                  <c:v>2.508055556</c:v>
                </c:pt>
                <c:pt idx="2996">
                  <c:v>2.4913888889999996</c:v>
                </c:pt>
                <c:pt idx="2997">
                  <c:v>2.474166667</c:v>
                </c:pt>
                <c:pt idx="2998">
                  <c:v>2.4591666669999999</c:v>
                </c:pt>
                <c:pt idx="2999">
                  <c:v>2.4411111110000001</c:v>
                </c:pt>
                <c:pt idx="3000">
                  <c:v>2.4388888889999998</c:v>
                </c:pt>
                <c:pt idx="3001">
                  <c:v>2.4263888889999996</c:v>
                </c:pt>
                <c:pt idx="3002">
                  <c:v>2.4247222220000002</c:v>
                </c:pt>
                <c:pt idx="3003">
                  <c:v>2.4099999999999997</c:v>
                </c:pt>
                <c:pt idx="3004">
                  <c:v>2.3555555559999997</c:v>
                </c:pt>
                <c:pt idx="3005">
                  <c:v>2.3049999999999997</c:v>
                </c:pt>
                <c:pt idx="3006">
                  <c:v>2.29</c:v>
                </c:pt>
                <c:pt idx="3007">
                  <c:v>2.2752777780000009</c:v>
                </c:pt>
                <c:pt idx="3008">
                  <c:v>2.2222222220000001</c:v>
                </c:pt>
                <c:pt idx="3009">
                  <c:v>2.2047222220000009</c:v>
                </c:pt>
                <c:pt idx="3010">
                  <c:v>2.1052777780000009</c:v>
                </c:pt>
                <c:pt idx="3011">
                  <c:v>2.0902777780000008</c:v>
                </c:pt>
                <c:pt idx="3012">
                  <c:v>1.7547222219999998</c:v>
                </c:pt>
                <c:pt idx="3013">
                  <c:v>1.738888889</c:v>
                </c:pt>
                <c:pt idx="3014">
                  <c:v>6.2930555559999979</c:v>
                </c:pt>
                <c:pt idx="3015">
                  <c:v>6.153611111</c:v>
                </c:pt>
                <c:pt idx="3016">
                  <c:v>6.1094444440000002</c:v>
                </c:pt>
                <c:pt idx="3017">
                  <c:v>5.674722221999998</c:v>
                </c:pt>
                <c:pt idx="3018">
                  <c:v>4.46</c:v>
                </c:pt>
                <c:pt idx="3019">
                  <c:v>4.3369444440000002</c:v>
                </c:pt>
                <c:pt idx="3020">
                  <c:v>4.2763888889999997</c:v>
                </c:pt>
                <c:pt idx="3021">
                  <c:v>4.2194444439999996</c:v>
                </c:pt>
                <c:pt idx="3022">
                  <c:v>4.2072222220000004</c:v>
                </c:pt>
                <c:pt idx="3023">
                  <c:v>4.1863888889999981</c:v>
                </c:pt>
                <c:pt idx="3024">
                  <c:v>4.0391666669999982</c:v>
                </c:pt>
                <c:pt idx="3025">
                  <c:v>4.005833333</c:v>
                </c:pt>
                <c:pt idx="3026">
                  <c:v>3.9375</c:v>
                </c:pt>
                <c:pt idx="3027">
                  <c:v>3.8583333329999996</c:v>
                </c:pt>
                <c:pt idx="3028">
                  <c:v>3.6802777780000016</c:v>
                </c:pt>
                <c:pt idx="3029">
                  <c:v>2.6741666670000002</c:v>
                </c:pt>
                <c:pt idx="3030">
                  <c:v>2.6705555560000001</c:v>
                </c:pt>
                <c:pt idx="3031">
                  <c:v>2.66</c:v>
                </c:pt>
                <c:pt idx="3032">
                  <c:v>2.525555556</c:v>
                </c:pt>
                <c:pt idx="3033">
                  <c:v>2.5213888889999998</c:v>
                </c:pt>
                <c:pt idx="3034">
                  <c:v>2.5069444439999997</c:v>
                </c:pt>
                <c:pt idx="3035">
                  <c:v>2.4724999999999993</c:v>
                </c:pt>
                <c:pt idx="3036">
                  <c:v>2.456666666999999</c:v>
                </c:pt>
                <c:pt idx="3037">
                  <c:v>2.4483333330000003</c:v>
                </c:pt>
                <c:pt idx="3038">
                  <c:v>2.4472222220000002</c:v>
                </c:pt>
                <c:pt idx="3039">
                  <c:v>2.4241666670000002</c:v>
                </c:pt>
                <c:pt idx="3040">
                  <c:v>2.4213888890000002</c:v>
                </c:pt>
                <c:pt idx="3041">
                  <c:v>2.4099999999999997</c:v>
                </c:pt>
                <c:pt idx="3042">
                  <c:v>2.406111111</c:v>
                </c:pt>
                <c:pt idx="3043">
                  <c:v>2.3905555559999998</c:v>
                </c:pt>
                <c:pt idx="3044">
                  <c:v>2.3897222220000001</c:v>
                </c:pt>
                <c:pt idx="3045">
                  <c:v>2.3197222219999998</c:v>
                </c:pt>
                <c:pt idx="3046">
                  <c:v>2.3069444439999991</c:v>
                </c:pt>
                <c:pt idx="3047">
                  <c:v>2.2058333330000002</c:v>
                </c:pt>
                <c:pt idx="3048">
                  <c:v>2.2030555560000002</c:v>
                </c:pt>
                <c:pt idx="3049">
                  <c:v>2.1894444439999998</c:v>
                </c:pt>
                <c:pt idx="3050">
                  <c:v>2.1208333330000002</c:v>
                </c:pt>
                <c:pt idx="3051">
                  <c:v>2.073611111</c:v>
                </c:pt>
                <c:pt idx="3052">
                  <c:v>2.0549999999999997</c:v>
                </c:pt>
                <c:pt idx="3053">
                  <c:v>1.8738888890000001</c:v>
                </c:pt>
                <c:pt idx="3054">
                  <c:v>1.8733333329999995</c:v>
                </c:pt>
                <c:pt idx="3055">
                  <c:v>1.87</c:v>
                </c:pt>
                <c:pt idx="3056">
                  <c:v>8.1538888890000027</c:v>
                </c:pt>
                <c:pt idx="3057">
                  <c:v>6.204722222</c:v>
                </c:pt>
                <c:pt idx="3058">
                  <c:v>6.1774999999999984</c:v>
                </c:pt>
                <c:pt idx="3059">
                  <c:v>5.8294444439999982</c:v>
                </c:pt>
                <c:pt idx="3060">
                  <c:v>5.7863888890000004</c:v>
                </c:pt>
                <c:pt idx="3061">
                  <c:v>4.6924999999999981</c:v>
                </c:pt>
                <c:pt idx="3062">
                  <c:v>4.6033333330000001</c:v>
                </c:pt>
                <c:pt idx="3063">
                  <c:v>4.4047222220000002</c:v>
                </c:pt>
                <c:pt idx="3064">
                  <c:v>4.3441666669999961</c:v>
                </c:pt>
                <c:pt idx="3065">
                  <c:v>4.1877777779999974</c:v>
                </c:pt>
                <c:pt idx="3066">
                  <c:v>4.015277777999998</c:v>
                </c:pt>
                <c:pt idx="3067">
                  <c:v>4.0047222219999981</c:v>
                </c:pt>
                <c:pt idx="3068">
                  <c:v>3.988611111</c:v>
                </c:pt>
                <c:pt idx="3069">
                  <c:v>3.9530555559999998</c:v>
                </c:pt>
                <c:pt idx="3070">
                  <c:v>2.6547222220000002</c:v>
                </c:pt>
                <c:pt idx="3071">
                  <c:v>2.6386111109999999</c:v>
                </c:pt>
                <c:pt idx="3072">
                  <c:v>2.6219444439999999</c:v>
                </c:pt>
                <c:pt idx="3073">
                  <c:v>2.6166666669999992</c:v>
                </c:pt>
                <c:pt idx="3074">
                  <c:v>2.5547222220000001</c:v>
                </c:pt>
                <c:pt idx="3075">
                  <c:v>2.5088888889999996</c:v>
                </c:pt>
                <c:pt idx="3076">
                  <c:v>2.4744444439999991</c:v>
                </c:pt>
                <c:pt idx="3077">
                  <c:v>2.4591666669999999</c:v>
                </c:pt>
                <c:pt idx="3078">
                  <c:v>2.4358333329999993</c:v>
                </c:pt>
                <c:pt idx="3079">
                  <c:v>2.4219444439999998</c:v>
                </c:pt>
                <c:pt idx="3080">
                  <c:v>2.4047222220000002</c:v>
                </c:pt>
                <c:pt idx="3081">
                  <c:v>2.3916666669999991</c:v>
                </c:pt>
                <c:pt idx="3082">
                  <c:v>2.3883333330000003</c:v>
                </c:pt>
                <c:pt idx="3083">
                  <c:v>2.3741666669999999</c:v>
                </c:pt>
                <c:pt idx="3084">
                  <c:v>2.3549999999999991</c:v>
                </c:pt>
                <c:pt idx="3085">
                  <c:v>2.351944443999999</c:v>
                </c:pt>
                <c:pt idx="3086">
                  <c:v>2.351944443999999</c:v>
                </c:pt>
                <c:pt idx="3087">
                  <c:v>2.3013888889999996</c:v>
                </c:pt>
                <c:pt idx="3088">
                  <c:v>2.2858333329999998</c:v>
                </c:pt>
                <c:pt idx="3089">
                  <c:v>2.2683333330000002</c:v>
                </c:pt>
                <c:pt idx="3090">
                  <c:v>2.2366666669999997</c:v>
                </c:pt>
                <c:pt idx="3091">
                  <c:v>2.221666667</c:v>
                </c:pt>
                <c:pt idx="3092">
                  <c:v>2.21</c:v>
                </c:pt>
                <c:pt idx="3093">
                  <c:v>2.201944444</c:v>
                </c:pt>
                <c:pt idx="3094">
                  <c:v>2.1719444439999998</c:v>
                </c:pt>
                <c:pt idx="3095">
                  <c:v>2.0191666669999999</c:v>
                </c:pt>
                <c:pt idx="3096">
                  <c:v>2.0041666670000002</c:v>
                </c:pt>
                <c:pt idx="3097">
                  <c:v>1.9536111110000001</c:v>
                </c:pt>
                <c:pt idx="3098">
                  <c:v>6.8702777780000002</c:v>
                </c:pt>
                <c:pt idx="3099">
                  <c:v>6.2238888889999986</c:v>
                </c:pt>
                <c:pt idx="3100">
                  <c:v>6.2208333329999981</c:v>
                </c:pt>
                <c:pt idx="3101">
                  <c:v>6.0030555559999978</c:v>
                </c:pt>
                <c:pt idx="3102">
                  <c:v>4.784444444</c:v>
                </c:pt>
                <c:pt idx="3103">
                  <c:v>4.3905555559999963</c:v>
                </c:pt>
                <c:pt idx="3104">
                  <c:v>4.3836111109999996</c:v>
                </c:pt>
                <c:pt idx="3105">
                  <c:v>4.284444444</c:v>
                </c:pt>
                <c:pt idx="3106">
                  <c:v>4.283888889</c:v>
                </c:pt>
                <c:pt idx="3107">
                  <c:v>4.2372222219999998</c:v>
                </c:pt>
                <c:pt idx="3108">
                  <c:v>4.2</c:v>
                </c:pt>
                <c:pt idx="3109">
                  <c:v>4.1391666669999978</c:v>
                </c:pt>
                <c:pt idx="3110">
                  <c:v>4.0197222220000004</c:v>
                </c:pt>
                <c:pt idx="3111">
                  <c:v>4.0030555559999978</c:v>
                </c:pt>
                <c:pt idx="3112">
                  <c:v>3.8547222219999999</c:v>
                </c:pt>
                <c:pt idx="3113">
                  <c:v>3.8522222219999991</c:v>
                </c:pt>
                <c:pt idx="3114">
                  <c:v>3.8061111109999999</c:v>
                </c:pt>
                <c:pt idx="3115">
                  <c:v>2.790277778000001</c:v>
                </c:pt>
                <c:pt idx="3116">
                  <c:v>2.6397222220000001</c:v>
                </c:pt>
                <c:pt idx="3117">
                  <c:v>2.6058333329999996</c:v>
                </c:pt>
                <c:pt idx="3118">
                  <c:v>2.6047222220000008</c:v>
                </c:pt>
                <c:pt idx="3119">
                  <c:v>2.5874999999999999</c:v>
                </c:pt>
                <c:pt idx="3120">
                  <c:v>2.5741666670000001</c:v>
                </c:pt>
                <c:pt idx="3121">
                  <c:v>2.573611111</c:v>
                </c:pt>
                <c:pt idx="3122">
                  <c:v>2.4905555559999999</c:v>
                </c:pt>
                <c:pt idx="3123">
                  <c:v>2.457222222</c:v>
                </c:pt>
                <c:pt idx="3124">
                  <c:v>2.4549999999999992</c:v>
                </c:pt>
                <c:pt idx="3125">
                  <c:v>2.4372222219999999</c:v>
                </c:pt>
                <c:pt idx="3126">
                  <c:v>2.4049999999999998</c:v>
                </c:pt>
                <c:pt idx="3127">
                  <c:v>2.3902777780000002</c:v>
                </c:pt>
                <c:pt idx="3128">
                  <c:v>2.3711111109999998</c:v>
                </c:pt>
                <c:pt idx="3129">
                  <c:v>2.3672222220000001</c:v>
                </c:pt>
                <c:pt idx="3130">
                  <c:v>2.3538888889999998</c:v>
                </c:pt>
                <c:pt idx="3131">
                  <c:v>2.311666666999999</c:v>
                </c:pt>
                <c:pt idx="3132">
                  <c:v>2.309722222</c:v>
                </c:pt>
                <c:pt idx="3133">
                  <c:v>2.233333333</c:v>
                </c:pt>
                <c:pt idx="3134">
                  <c:v>2.1863888890000003</c:v>
                </c:pt>
                <c:pt idx="3135">
                  <c:v>2.17</c:v>
                </c:pt>
                <c:pt idx="3136">
                  <c:v>2.0380555559999998</c:v>
                </c:pt>
                <c:pt idx="3137">
                  <c:v>2.037777778000001</c:v>
                </c:pt>
                <c:pt idx="3138">
                  <c:v>2.0355555559999998</c:v>
                </c:pt>
                <c:pt idx="3139">
                  <c:v>2.0216666669999999</c:v>
                </c:pt>
                <c:pt idx="3140">
                  <c:v>1.9730555560000005</c:v>
                </c:pt>
                <c:pt idx="3141">
                  <c:v>6.316666666999998</c:v>
                </c:pt>
                <c:pt idx="3142">
                  <c:v>6.2713888889999998</c:v>
                </c:pt>
                <c:pt idx="3143">
                  <c:v>6.265833332999998</c:v>
                </c:pt>
                <c:pt idx="3144">
                  <c:v>5.9886111110000018</c:v>
                </c:pt>
                <c:pt idx="3145">
                  <c:v>5.8044444439999978</c:v>
                </c:pt>
                <c:pt idx="3146">
                  <c:v>5.7897222220000018</c:v>
                </c:pt>
                <c:pt idx="3147">
                  <c:v>5.7766666669999998</c:v>
                </c:pt>
                <c:pt idx="3148">
                  <c:v>5.5352777780000002</c:v>
                </c:pt>
                <c:pt idx="3149">
                  <c:v>5.3269444439999978</c:v>
                </c:pt>
                <c:pt idx="3150">
                  <c:v>4.8413888890000001</c:v>
                </c:pt>
                <c:pt idx="3151">
                  <c:v>4.5502777779999981</c:v>
                </c:pt>
                <c:pt idx="3152">
                  <c:v>4.4666666670000001</c:v>
                </c:pt>
                <c:pt idx="3153">
                  <c:v>4.4383333330000019</c:v>
                </c:pt>
                <c:pt idx="3154">
                  <c:v>4.2497222219999999</c:v>
                </c:pt>
                <c:pt idx="3155">
                  <c:v>4.1002777779999979</c:v>
                </c:pt>
                <c:pt idx="3156">
                  <c:v>4.0352777780000002</c:v>
                </c:pt>
                <c:pt idx="3157">
                  <c:v>3.9877777780000017</c:v>
                </c:pt>
                <c:pt idx="3158">
                  <c:v>3.9730555559999998</c:v>
                </c:pt>
                <c:pt idx="3159">
                  <c:v>3.96</c:v>
                </c:pt>
                <c:pt idx="3160">
                  <c:v>3.7841666670000009</c:v>
                </c:pt>
                <c:pt idx="3161">
                  <c:v>2.7913888890000003</c:v>
                </c:pt>
                <c:pt idx="3162">
                  <c:v>2.7830555560000008</c:v>
                </c:pt>
                <c:pt idx="3163">
                  <c:v>2.7169444439999997</c:v>
                </c:pt>
                <c:pt idx="3164">
                  <c:v>2.5894444439999997</c:v>
                </c:pt>
                <c:pt idx="3165">
                  <c:v>2.5863888890000002</c:v>
                </c:pt>
                <c:pt idx="3166">
                  <c:v>2.5547222220000001</c:v>
                </c:pt>
                <c:pt idx="3167">
                  <c:v>2.4694444439999992</c:v>
                </c:pt>
                <c:pt idx="3168">
                  <c:v>2.4516666669999991</c:v>
                </c:pt>
                <c:pt idx="3169">
                  <c:v>2.4497222220000001</c:v>
                </c:pt>
                <c:pt idx="3170">
                  <c:v>2.4388888889999998</c:v>
                </c:pt>
                <c:pt idx="3171">
                  <c:v>2.4361111109999998</c:v>
                </c:pt>
                <c:pt idx="3172">
                  <c:v>2.4219444439999998</c:v>
                </c:pt>
                <c:pt idx="3173">
                  <c:v>2.3694444439999991</c:v>
                </c:pt>
                <c:pt idx="3174">
                  <c:v>2.3661111109999999</c:v>
                </c:pt>
                <c:pt idx="3175">
                  <c:v>2.3538888889999998</c:v>
                </c:pt>
                <c:pt idx="3176">
                  <c:v>2.2836111110000008</c:v>
                </c:pt>
                <c:pt idx="3177">
                  <c:v>2.218611111</c:v>
                </c:pt>
                <c:pt idx="3178">
                  <c:v>2.1869444439999999</c:v>
                </c:pt>
                <c:pt idx="3179">
                  <c:v>2.1566666669999992</c:v>
                </c:pt>
                <c:pt idx="3180">
                  <c:v>2.0022222219999999</c:v>
                </c:pt>
                <c:pt idx="3181">
                  <c:v>1.9844444440000004</c:v>
                </c:pt>
                <c:pt idx="3182">
                  <c:v>1.9691666669999999</c:v>
                </c:pt>
                <c:pt idx="3183">
                  <c:v>16.838611109999999</c:v>
                </c:pt>
                <c:pt idx="3184">
                  <c:v>11.17444444</c:v>
                </c:pt>
                <c:pt idx="3185">
                  <c:v>9.8552777780000032</c:v>
                </c:pt>
                <c:pt idx="3186">
                  <c:v>8.0222222220000017</c:v>
                </c:pt>
                <c:pt idx="3187">
                  <c:v>6.4030555559999982</c:v>
                </c:pt>
                <c:pt idx="3188">
                  <c:v>6.182222222</c:v>
                </c:pt>
                <c:pt idx="3189">
                  <c:v>5.72</c:v>
                </c:pt>
                <c:pt idx="3190">
                  <c:v>4.5866666670000003</c:v>
                </c:pt>
                <c:pt idx="3191">
                  <c:v>4.3655555559999959</c:v>
                </c:pt>
                <c:pt idx="3192">
                  <c:v>4.3158333329999978</c:v>
                </c:pt>
                <c:pt idx="3193">
                  <c:v>4.1152777779999976</c:v>
                </c:pt>
                <c:pt idx="3194">
                  <c:v>4.1036111110000002</c:v>
                </c:pt>
                <c:pt idx="3195">
                  <c:v>4.0647222219999977</c:v>
                </c:pt>
                <c:pt idx="3196">
                  <c:v>4.0324999999999998</c:v>
                </c:pt>
                <c:pt idx="3197">
                  <c:v>3.8652777780000007</c:v>
                </c:pt>
                <c:pt idx="3198">
                  <c:v>3.7516666669999998</c:v>
                </c:pt>
                <c:pt idx="3199">
                  <c:v>3.7183333330000004</c:v>
                </c:pt>
                <c:pt idx="3200">
                  <c:v>2.6194444439999991</c:v>
                </c:pt>
                <c:pt idx="3201">
                  <c:v>2.6055555560000001</c:v>
                </c:pt>
                <c:pt idx="3202">
                  <c:v>2.5838888889999998</c:v>
                </c:pt>
                <c:pt idx="3203">
                  <c:v>2.5716666669999997</c:v>
                </c:pt>
                <c:pt idx="3204">
                  <c:v>2.570555556</c:v>
                </c:pt>
                <c:pt idx="3205">
                  <c:v>2.5158333329999998</c:v>
                </c:pt>
                <c:pt idx="3206">
                  <c:v>2.4866666669999997</c:v>
                </c:pt>
                <c:pt idx="3207">
                  <c:v>2.4708333329999999</c:v>
                </c:pt>
                <c:pt idx="3208">
                  <c:v>2.4658333329999995</c:v>
                </c:pt>
                <c:pt idx="3209">
                  <c:v>2.4530555559999998</c:v>
                </c:pt>
                <c:pt idx="3210">
                  <c:v>2.4208333329999996</c:v>
                </c:pt>
                <c:pt idx="3211">
                  <c:v>2.4047222220000002</c:v>
                </c:pt>
                <c:pt idx="3212">
                  <c:v>2.4041666670000001</c:v>
                </c:pt>
                <c:pt idx="3213">
                  <c:v>2.3672222220000001</c:v>
                </c:pt>
                <c:pt idx="3214">
                  <c:v>2.354444443999999</c:v>
                </c:pt>
                <c:pt idx="3215">
                  <c:v>2.331666666999999</c:v>
                </c:pt>
                <c:pt idx="3216">
                  <c:v>2.286944444</c:v>
                </c:pt>
                <c:pt idx="3217">
                  <c:v>2.2480555560000002</c:v>
                </c:pt>
                <c:pt idx="3218">
                  <c:v>2.2158333329999995</c:v>
                </c:pt>
                <c:pt idx="3219">
                  <c:v>2.1680555560000001</c:v>
                </c:pt>
                <c:pt idx="3220">
                  <c:v>2.1319444439999997</c:v>
                </c:pt>
                <c:pt idx="3221">
                  <c:v>1.981944444</c:v>
                </c:pt>
                <c:pt idx="3222">
                  <c:v>1.9350000000000001</c:v>
                </c:pt>
                <c:pt idx="3223">
                  <c:v>1.901944444</c:v>
                </c:pt>
                <c:pt idx="3224">
                  <c:v>1.8883333330000001</c:v>
                </c:pt>
                <c:pt idx="3225">
                  <c:v>7.9638888889999979</c:v>
                </c:pt>
                <c:pt idx="3226">
                  <c:v>7.2688888889999976</c:v>
                </c:pt>
                <c:pt idx="3227">
                  <c:v>6.5391666669999982</c:v>
                </c:pt>
                <c:pt idx="3228">
                  <c:v>5.8997222220000003</c:v>
                </c:pt>
                <c:pt idx="3229">
                  <c:v>5.4522222219999996</c:v>
                </c:pt>
                <c:pt idx="3230">
                  <c:v>4.7227777779999975</c:v>
                </c:pt>
                <c:pt idx="3231">
                  <c:v>4.4663888890000001</c:v>
                </c:pt>
                <c:pt idx="3232">
                  <c:v>4.2974999999999985</c:v>
                </c:pt>
                <c:pt idx="3233">
                  <c:v>4.2861111110000003</c:v>
                </c:pt>
                <c:pt idx="3234">
                  <c:v>4.248055555999998</c:v>
                </c:pt>
                <c:pt idx="3235">
                  <c:v>4.2169444440000001</c:v>
                </c:pt>
                <c:pt idx="3236">
                  <c:v>4.1147222219999975</c:v>
                </c:pt>
                <c:pt idx="3237">
                  <c:v>4.0830555559999979</c:v>
                </c:pt>
                <c:pt idx="3238">
                  <c:v>3.801111111</c:v>
                </c:pt>
                <c:pt idx="3239">
                  <c:v>3.4513888889999995</c:v>
                </c:pt>
                <c:pt idx="3240">
                  <c:v>2.9063888889999996</c:v>
                </c:pt>
                <c:pt idx="3241">
                  <c:v>2.6472222220000008</c:v>
                </c:pt>
                <c:pt idx="3242">
                  <c:v>2.5830555560000001</c:v>
                </c:pt>
                <c:pt idx="3243">
                  <c:v>2.5361111109999999</c:v>
                </c:pt>
                <c:pt idx="3244">
                  <c:v>2.5186111109999998</c:v>
                </c:pt>
                <c:pt idx="3245">
                  <c:v>2.5138888889999995</c:v>
                </c:pt>
                <c:pt idx="3246">
                  <c:v>2.5002777780000009</c:v>
                </c:pt>
                <c:pt idx="3247">
                  <c:v>2.4866666669999997</c:v>
                </c:pt>
                <c:pt idx="3248">
                  <c:v>2.4852777780000008</c:v>
                </c:pt>
                <c:pt idx="3249">
                  <c:v>2.4658333329999995</c:v>
                </c:pt>
                <c:pt idx="3250">
                  <c:v>2.4530555559999998</c:v>
                </c:pt>
                <c:pt idx="3251">
                  <c:v>2.436944443999999</c:v>
                </c:pt>
                <c:pt idx="3252">
                  <c:v>2.4163888889999998</c:v>
                </c:pt>
                <c:pt idx="3253">
                  <c:v>2.4011111110000001</c:v>
                </c:pt>
                <c:pt idx="3254">
                  <c:v>2.4002777780000009</c:v>
                </c:pt>
                <c:pt idx="3255">
                  <c:v>2.3980555559999992</c:v>
                </c:pt>
                <c:pt idx="3256">
                  <c:v>2.3838888889999996</c:v>
                </c:pt>
                <c:pt idx="3257">
                  <c:v>2.3508333329999993</c:v>
                </c:pt>
                <c:pt idx="3258">
                  <c:v>2.3502777780000002</c:v>
                </c:pt>
                <c:pt idx="3259">
                  <c:v>2.3158333329999987</c:v>
                </c:pt>
                <c:pt idx="3260">
                  <c:v>2.3002777780000008</c:v>
                </c:pt>
                <c:pt idx="3261">
                  <c:v>2.281388889</c:v>
                </c:pt>
                <c:pt idx="3262">
                  <c:v>2.2641666670000009</c:v>
                </c:pt>
                <c:pt idx="3263">
                  <c:v>2.1522222219999998</c:v>
                </c:pt>
                <c:pt idx="3264">
                  <c:v>2.0986111109999999</c:v>
                </c:pt>
                <c:pt idx="3265">
                  <c:v>1.9677777780000001</c:v>
                </c:pt>
                <c:pt idx="3266">
                  <c:v>1.6352777780000001</c:v>
                </c:pt>
                <c:pt idx="3267">
                  <c:v>6.6683333329999979</c:v>
                </c:pt>
                <c:pt idx="3268">
                  <c:v>6.5480555559999978</c:v>
                </c:pt>
                <c:pt idx="3269">
                  <c:v>6.362499999999998</c:v>
                </c:pt>
                <c:pt idx="3270">
                  <c:v>6.2688888889999976</c:v>
                </c:pt>
                <c:pt idx="3271">
                  <c:v>5.7363888889999997</c:v>
                </c:pt>
                <c:pt idx="3272">
                  <c:v>4.680277777999998</c:v>
                </c:pt>
                <c:pt idx="3273">
                  <c:v>4.5502777779999981</c:v>
                </c:pt>
                <c:pt idx="3274">
                  <c:v>4.4638888889999979</c:v>
                </c:pt>
                <c:pt idx="3275">
                  <c:v>4.4522222219999996</c:v>
                </c:pt>
                <c:pt idx="3276">
                  <c:v>4.4044444440000001</c:v>
                </c:pt>
                <c:pt idx="3277">
                  <c:v>4.2816666669999996</c:v>
                </c:pt>
                <c:pt idx="3278">
                  <c:v>4.0622222219999982</c:v>
                </c:pt>
                <c:pt idx="3279">
                  <c:v>4.03</c:v>
                </c:pt>
                <c:pt idx="3280">
                  <c:v>3.976944443999999</c:v>
                </c:pt>
                <c:pt idx="3281">
                  <c:v>3.92</c:v>
                </c:pt>
                <c:pt idx="3282">
                  <c:v>3.7011111110000008</c:v>
                </c:pt>
                <c:pt idx="3283">
                  <c:v>3.6977777780000016</c:v>
                </c:pt>
                <c:pt idx="3284">
                  <c:v>2.7338888890000002</c:v>
                </c:pt>
                <c:pt idx="3285">
                  <c:v>2.7177777780000016</c:v>
                </c:pt>
                <c:pt idx="3286">
                  <c:v>2.571111111</c:v>
                </c:pt>
                <c:pt idx="3287">
                  <c:v>2.5697222220000002</c:v>
                </c:pt>
                <c:pt idx="3288">
                  <c:v>2.5508333329999999</c:v>
                </c:pt>
                <c:pt idx="3289">
                  <c:v>2.5308333329999999</c:v>
                </c:pt>
                <c:pt idx="3290">
                  <c:v>2.5175000000000001</c:v>
                </c:pt>
                <c:pt idx="3291">
                  <c:v>2.5002777780000009</c:v>
                </c:pt>
                <c:pt idx="3292">
                  <c:v>2.4649999999999999</c:v>
                </c:pt>
                <c:pt idx="3293">
                  <c:v>2.4336111109999998</c:v>
                </c:pt>
                <c:pt idx="3294">
                  <c:v>2.4152777780000001</c:v>
                </c:pt>
                <c:pt idx="3295">
                  <c:v>2.4152777780000001</c:v>
                </c:pt>
                <c:pt idx="3296">
                  <c:v>2.349166667</c:v>
                </c:pt>
                <c:pt idx="3297">
                  <c:v>2.335277778</c:v>
                </c:pt>
                <c:pt idx="3298">
                  <c:v>2.331944443999999</c:v>
                </c:pt>
                <c:pt idx="3299">
                  <c:v>2.3149999999999991</c:v>
                </c:pt>
                <c:pt idx="3300">
                  <c:v>2.2966666669999998</c:v>
                </c:pt>
                <c:pt idx="3301">
                  <c:v>2.2825000000000002</c:v>
                </c:pt>
                <c:pt idx="3302">
                  <c:v>2.2619444440000001</c:v>
                </c:pt>
                <c:pt idx="3303">
                  <c:v>2.2455555560000002</c:v>
                </c:pt>
                <c:pt idx="3304">
                  <c:v>2.213333333</c:v>
                </c:pt>
                <c:pt idx="3305">
                  <c:v>2.1602777780000011</c:v>
                </c:pt>
                <c:pt idx="3306">
                  <c:v>2.1344444439999997</c:v>
                </c:pt>
                <c:pt idx="3307">
                  <c:v>1.9316666669999998</c:v>
                </c:pt>
                <c:pt idx="3308">
                  <c:v>1.8844444440000001</c:v>
                </c:pt>
                <c:pt idx="3309">
                  <c:v>1.8811111110000001</c:v>
                </c:pt>
                <c:pt idx="3310">
                  <c:v>6.5813888890000003</c:v>
                </c:pt>
                <c:pt idx="3311">
                  <c:v>6.3133333330000001</c:v>
                </c:pt>
                <c:pt idx="3312">
                  <c:v>6.295277778</c:v>
                </c:pt>
                <c:pt idx="3313">
                  <c:v>6.0474999999999985</c:v>
                </c:pt>
                <c:pt idx="3314">
                  <c:v>5.846944444</c:v>
                </c:pt>
                <c:pt idx="3315">
                  <c:v>4.7366666669999997</c:v>
                </c:pt>
                <c:pt idx="3316">
                  <c:v>4.4116666670000004</c:v>
                </c:pt>
                <c:pt idx="3317">
                  <c:v>4.316666666999998</c:v>
                </c:pt>
                <c:pt idx="3318">
                  <c:v>4.2949999999999982</c:v>
                </c:pt>
                <c:pt idx="3319">
                  <c:v>4.2669444439999982</c:v>
                </c:pt>
                <c:pt idx="3320">
                  <c:v>4.1611111109999976</c:v>
                </c:pt>
                <c:pt idx="3321">
                  <c:v>4.112499999999998</c:v>
                </c:pt>
                <c:pt idx="3322">
                  <c:v>4.0447222219999981</c:v>
                </c:pt>
                <c:pt idx="3323">
                  <c:v>3.8975</c:v>
                </c:pt>
                <c:pt idx="3324">
                  <c:v>3.8658333329999999</c:v>
                </c:pt>
                <c:pt idx="3325">
                  <c:v>3.849722222</c:v>
                </c:pt>
                <c:pt idx="3326">
                  <c:v>3.7969444439999998</c:v>
                </c:pt>
                <c:pt idx="3327">
                  <c:v>3.2338888890000002</c:v>
                </c:pt>
                <c:pt idx="3328">
                  <c:v>3.0508333329999999</c:v>
                </c:pt>
                <c:pt idx="3329">
                  <c:v>2.903611111</c:v>
                </c:pt>
                <c:pt idx="3330">
                  <c:v>2.701388889</c:v>
                </c:pt>
                <c:pt idx="3331">
                  <c:v>2.5508333329999999</c:v>
                </c:pt>
                <c:pt idx="3332">
                  <c:v>2.5</c:v>
                </c:pt>
                <c:pt idx="3333">
                  <c:v>2.4841666670000002</c:v>
                </c:pt>
                <c:pt idx="3334">
                  <c:v>2.4783333330000001</c:v>
                </c:pt>
                <c:pt idx="3335">
                  <c:v>2.4658333329999995</c:v>
                </c:pt>
                <c:pt idx="3336">
                  <c:v>2.4511111109999999</c:v>
                </c:pt>
                <c:pt idx="3337">
                  <c:v>2.3972222219999999</c:v>
                </c:pt>
                <c:pt idx="3338">
                  <c:v>2.3791666669999998</c:v>
                </c:pt>
                <c:pt idx="3339">
                  <c:v>2.3663888889999996</c:v>
                </c:pt>
                <c:pt idx="3340">
                  <c:v>2.3330555559999997</c:v>
                </c:pt>
                <c:pt idx="3341">
                  <c:v>2.3311111109999998</c:v>
                </c:pt>
                <c:pt idx="3342">
                  <c:v>2.3147222219999999</c:v>
                </c:pt>
                <c:pt idx="3343">
                  <c:v>2.2988888890000001</c:v>
                </c:pt>
                <c:pt idx="3344">
                  <c:v>2.2641666670000009</c:v>
                </c:pt>
                <c:pt idx="3345">
                  <c:v>2.1872222220000008</c:v>
                </c:pt>
                <c:pt idx="3346">
                  <c:v>2.1163888889999996</c:v>
                </c:pt>
                <c:pt idx="3347">
                  <c:v>2.1116666669999997</c:v>
                </c:pt>
                <c:pt idx="3348">
                  <c:v>2.0808333330000002</c:v>
                </c:pt>
                <c:pt idx="3349">
                  <c:v>2.0622222219999999</c:v>
                </c:pt>
                <c:pt idx="3350">
                  <c:v>2.0494444439999997</c:v>
                </c:pt>
                <c:pt idx="3351">
                  <c:v>2.0330555559999999</c:v>
                </c:pt>
                <c:pt idx="3352">
                  <c:v>1.9636111110000001</c:v>
                </c:pt>
                <c:pt idx="3353">
                  <c:v>6.5530555559999977</c:v>
                </c:pt>
                <c:pt idx="3354">
                  <c:v>6.2819444439999996</c:v>
                </c:pt>
                <c:pt idx="3355">
                  <c:v>6.1936111110000001</c:v>
                </c:pt>
                <c:pt idx="3356">
                  <c:v>5.8655555559999959</c:v>
                </c:pt>
                <c:pt idx="3357">
                  <c:v>5.8324999999999996</c:v>
                </c:pt>
                <c:pt idx="3358">
                  <c:v>4.4655555559999964</c:v>
                </c:pt>
                <c:pt idx="3359">
                  <c:v>4.3769444440000003</c:v>
                </c:pt>
                <c:pt idx="3360">
                  <c:v>4.3272222219999978</c:v>
                </c:pt>
                <c:pt idx="3361">
                  <c:v>4.2452777780000002</c:v>
                </c:pt>
                <c:pt idx="3362">
                  <c:v>4.1980555559999964</c:v>
                </c:pt>
                <c:pt idx="3363">
                  <c:v>4.0441666669999963</c:v>
                </c:pt>
                <c:pt idx="3364">
                  <c:v>4.0161111109999981</c:v>
                </c:pt>
                <c:pt idx="3365">
                  <c:v>3.9438888890000001</c:v>
                </c:pt>
                <c:pt idx="3366">
                  <c:v>3.8769444439999989</c:v>
                </c:pt>
                <c:pt idx="3367">
                  <c:v>3.8686111109999999</c:v>
                </c:pt>
                <c:pt idx="3368">
                  <c:v>3.831666666999999</c:v>
                </c:pt>
                <c:pt idx="3369">
                  <c:v>2.6805555560000007</c:v>
                </c:pt>
                <c:pt idx="3370">
                  <c:v>2.5313888889999996</c:v>
                </c:pt>
                <c:pt idx="3371">
                  <c:v>2.5144444439999991</c:v>
                </c:pt>
                <c:pt idx="3372">
                  <c:v>2.483333333</c:v>
                </c:pt>
                <c:pt idx="3373">
                  <c:v>2.4636111110000001</c:v>
                </c:pt>
                <c:pt idx="3374">
                  <c:v>2.462499999999999</c:v>
                </c:pt>
                <c:pt idx="3375">
                  <c:v>2.4491666670000001</c:v>
                </c:pt>
                <c:pt idx="3376">
                  <c:v>2.4472222220000002</c:v>
                </c:pt>
                <c:pt idx="3377">
                  <c:v>2.4452777780000008</c:v>
                </c:pt>
                <c:pt idx="3378">
                  <c:v>2.4302777780000002</c:v>
                </c:pt>
                <c:pt idx="3379">
                  <c:v>2.4294444439999991</c:v>
                </c:pt>
                <c:pt idx="3380">
                  <c:v>2.3675000000000002</c:v>
                </c:pt>
                <c:pt idx="3381">
                  <c:v>2.3630555559999999</c:v>
                </c:pt>
                <c:pt idx="3382">
                  <c:v>2.3624999999999989</c:v>
                </c:pt>
                <c:pt idx="3383">
                  <c:v>2.3480555559999998</c:v>
                </c:pt>
                <c:pt idx="3384">
                  <c:v>2.3444444439999992</c:v>
                </c:pt>
                <c:pt idx="3385">
                  <c:v>2.3141666669999998</c:v>
                </c:pt>
                <c:pt idx="3386">
                  <c:v>2.3133333330000001</c:v>
                </c:pt>
                <c:pt idx="3387">
                  <c:v>2.2641666670000009</c:v>
                </c:pt>
                <c:pt idx="3388">
                  <c:v>2.2297222220000008</c:v>
                </c:pt>
                <c:pt idx="3389">
                  <c:v>2.2277777780000019</c:v>
                </c:pt>
                <c:pt idx="3390">
                  <c:v>2.1438888890000003</c:v>
                </c:pt>
                <c:pt idx="3391">
                  <c:v>2.0519444439999992</c:v>
                </c:pt>
                <c:pt idx="3392">
                  <c:v>2.017777778000001</c:v>
                </c:pt>
                <c:pt idx="3393">
                  <c:v>2.0122222219999997</c:v>
                </c:pt>
                <c:pt idx="3394">
                  <c:v>1.8975</c:v>
                </c:pt>
                <c:pt idx="3395">
                  <c:v>6.2469444440000004</c:v>
                </c:pt>
                <c:pt idx="3396">
                  <c:v>6.2288888889999976</c:v>
                </c:pt>
                <c:pt idx="3397">
                  <c:v>5.6452777779999979</c:v>
                </c:pt>
                <c:pt idx="3398">
                  <c:v>4.9758333329999997</c:v>
                </c:pt>
                <c:pt idx="3399">
                  <c:v>4.7624999999999984</c:v>
                </c:pt>
                <c:pt idx="3400">
                  <c:v>4.7255555559999962</c:v>
                </c:pt>
                <c:pt idx="3401">
                  <c:v>4.6908333329999978</c:v>
                </c:pt>
                <c:pt idx="3402">
                  <c:v>4.3972222219999981</c:v>
                </c:pt>
                <c:pt idx="3403">
                  <c:v>4.3486111110000003</c:v>
                </c:pt>
                <c:pt idx="3404">
                  <c:v>4.2769444439999997</c:v>
                </c:pt>
                <c:pt idx="3405">
                  <c:v>4.261388889</c:v>
                </c:pt>
                <c:pt idx="3406">
                  <c:v>3.9805555560000001</c:v>
                </c:pt>
                <c:pt idx="3407">
                  <c:v>3.7941666670000007</c:v>
                </c:pt>
                <c:pt idx="3408">
                  <c:v>3.6638888890000003</c:v>
                </c:pt>
                <c:pt idx="3409">
                  <c:v>3.5269444439999997</c:v>
                </c:pt>
                <c:pt idx="3410">
                  <c:v>3.5102777780000007</c:v>
                </c:pt>
                <c:pt idx="3411">
                  <c:v>2.9775</c:v>
                </c:pt>
                <c:pt idx="3412">
                  <c:v>2.8663888889999996</c:v>
                </c:pt>
                <c:pt idx="3413">
                  <c:v>2.7261111110000007</c:v>
                </c:pt>
                <c:pt idx="3414">
                  <c:v>2.6491666670000007</c:v>
                </c:pt>
                <c:pt idx="3415">
                  <c:v>2.5327777780000007</c:v>
                </c:pt>
                <c:pt idx="3416">
                  <c:v>2.5322222219999997</c:v>
                </c:pt>
                <c:pt idx="3417">
                  <c:v>2.5099999999999998</c:v>
                </c:pt>
                <c:pt idx="3418">
                  <c:v>2.4975000000000001</c:v>
                </c:pt>
                <c:pt idx="3419">
                  <c:v>2.4658333329999995</c:v>
                </c:pt>
                <c:pt idx="3420">
                  <c:v>2.4627777780000009</c:v>
                </c:pt>
                <c:pt idx="3421">
                  <c:v>2.4613888890000002</c:v>
                </c:pt>
                <c:pt idx="3422">
                  <c:v>2.4458333329999999</c:v>
                </c:pt>
                <c:pt idx="3423">
                  <c:v>2.4452777780000008</c:v>
                </c:pt>
                <c:pt idx="3424">
                  <c:v>2.4322222219999992</c:v>
                </c:pt>
                <c:pt idx="3425">
                  <c:v>2.4280555559999999</c:v>
                </c:pt>
                <c:pt idx="3426">
                  <c:v>2.4275000000000002</c:v>
                </c:pt>
                <c:pt idx="3427">
                  <c:v>2.4269444439999992</c:v>
                </c:pt>
                <c:pt idx="3428">
                  <c:v>2.414722222</c:v>
                </c:pt>
                <c:pt idx="3429">
                  <c:v>2.4141666669999999</c:v>
                </c:pt>
                <c:pt idx="3430">
                  <c:v>2.3930555559999998</c:v>
                </c:pt>
                <c:pt idx="3431">
                  <c:v>2.3788888889999993</c:v>
                </c:pt>
                <c:pt idx="3432">
                  <c:v>2.2450000000000001</c:v>
                </c:pt>
                <c:pt idx="3433">
                  <c:v>2.1555555559999999</c:v>
                </c:pt>
                <c:pt idx="3434">
                  <c:v>2.0813888890000003</c:v>
                </c:pt>
                <c:pt idx="3435">
                  <c:v>1.994166667</c:v>
                </c:pt>
                <c:pt idx="3436">
                  <c:v>1.8472222219999999</c:v>
                </c:pt>
                <c:pt idx="3437">
                  <c:v>12.029444440000002</c:v>
                </c:pt>
                <c:pt idx="3438">
                  <c:v>10.76277778</c:v>
                </c:pt>
                <c:pt idx="3439">
                  <c:v>10.213055560000001</c:v>
                </c:pt>
                <c:pt idx="3440">
                  <c:v>8.9463888889999996</c:v>
                </c:pt>
                <c:pt idx="3441">
                  <c:v>8.3800000000000008</c:v>
                </c:pt>
                <c:pt idx="3442">
                  <c:v>8.11</c:v>
                </c:pt>
                <c:pt idx="3443">
                  <c:v>7.663333332999998</c:v>
                </c:pt>
                <c:pt idx="3444">
                  <c:v>7.4161111110000002</c:v>
                </c:pt>
                <c:pt idx="3445">
                  <c:v>6.982777778</c:v>
                </c:pt>
                <c:pt idx="3446">
                  <c:v>6.5072222220000002</c:v>
                </c:pt>
                <c:pt idx="3447">
                  <c:v>6.141666667</c:v>
                </c:pt>
                <c:pt idx="3448">
                  <c:v>6.1297222219999981</c:v>
                </c:pt>
                <c:pt idx="3449">
                  <c:v>6.0247222219999976</c:v>
                </c:pt>
                <c:pt idx="3450">
                  <c:v>5.6249999999999973</c:v>
                </c:pt>
                <c:pt idx="3451">
                  <c:v>5.3241666669999956</c:v>
                </c:pt>
                <c:pt idx="3452">
                  <c:v>5.174999999999998</c:v>
                </c:pt>
                <c:pt idx="3453">
                  <c:v>4.6580555559999963</c:v>
                </c:pt>
                <c:pt idx="3454">
                  <c:v>4.3416666670000001</c:v>
                </c:pt>
                <c:pt idx="3455">
                  <c:v>4.3188888889999975</c:v>
                </c:pt>
                <c:pt idx="3456">
                  <c:v>4.2486111109999998</c:v>
                </c:pt>
                <c:pt idx="3457">
                  <c:v>4.2086111109999997</c:v>
                </c:pt>
                <c:pt idx="3458">
                  <c:v>4.1580555559999963</c:v>
                </c:pt>
                <c:pt idx="3459">
                  <c:v>3.9466666669999997</c:v>
                </c:pt>
                <c:pt idx="3460">
                  <c:v>3.3613888890000001</c:v>
                </c:pt>
                <c:pt idx="3461">
                  <c:v>2.6613888890000004</c:v>
                </c:pt>
                <c:pt idx="3462">
                  <c:v>2.6461111110000002</c:v>
                </c:pt>
                <c:pt idx="3463">
                  <c:v>2.6322222219999998</c:v>
                </c:pt>
                <c:pt idx="3464">
                  <c:v>2.5119444439999992</c:v>
                </c:pt>
                <c:pt idx="3465">
                  <c:v>2.4780555559999997</c:v>
                </c:pt>
                <c:pt idx="3466">
                  <c:v>2.4327777780000002</c:v>
                </c:pt>
                <c:pt idx="3467">
                  <c:v>2.4313888889999999</c:v>
                </c:pt>
                <c:pt idx="3468">
                  <c:v>2.4136111109999998</c:v>
                </c:pt>
                <c:pt idx="3469">
                  <c:v>2.4116666669999991</c:v>
                </c:pt>
                <c:pt idx="3470">
                  <c:v>2.4094444439999991</c:v>
                </c:pt>
                <c:pt idx="3471">
                  <c:v>2.3961111109999997</c:v>
                </c:pt>
                <c:pt idx="3472">
                  <c:v>2.3958333329999988</c:v>
                </c:pt>
                <c:pt idx="3473">
                  <c:v>2.3780555559999992</c:v>
                </c:pt>
                <c:pt idx="3474">
                  <c:v>2.3613888890000001</c:v>
                </c:pt>
                <c:pt idx="3475">
                  <c:v>2.3449999999999998</c:v>
                </c:pt>
                <c:pt idx="3476">
                  <c:v>2.3266666669999991</c:v>
                </c:pt>
                <c:pt idx="3477">
                  <c:v>2.159166667</c:v>
                </c:pt>
                <c:pt idx="3478">
                  <c:v>2.1480555560000001</c:v>
                </c:pt>
                <c:pt idx="3479">
                  <c:v>2.0611111110000002</c:v>
                </c:pt>
                <c:pt idx="3480">
                  <c:v>1.9577777780000001</c:v>
                </c:pt>
                <c:pt idx="3481">
                  <c:v>6.744722222</c:v>
                </c:pt>
                <c:pt idx="3482">
                  <c:v>6.2616666670000001</c:v>
                </c:pt>
                <c:pt idx="3483">
                  <c:v>6.1413888889999981</c:v>
                </c:pt>
                <c:pt idx="3484">
                  <c:v>5.7919444440000003</c:v>
                </c:pt>
                <c:pt idx="3485">
                  <c:v>5.5627777779999974</c:v>
                </c:pt>
                <c:pt idx="3486">
                  <c:v>4.9113888890000004</c:v>
                </c:pt>
                <c:pt idx="3487">
                  <c:v>4.4286111110000004</c:v>
                </c:pt>
                <c:pt idx="3488">
                  <c:v>4.4072222219999997</c:v>
                </c:pt>
                <c:pt idx="3489">
                  <c:v>4.3280555559999963</c:v>
                </c:pt>
                <c:pt idx="3490">
                  <c:v>4.3247222219999975</c:v>
                </c:pt>
                <c:pt idx="3491">
                  <c:v>4.1563888889999978</c:v>
                </c:pt>
                <c:pt idx="3492">
                  <c:v>4.1427777779999975</c:v>
                </c:pt>
                <c:pt idx="3493">
                  <c:v>4.1405555559999963</c:v>
                </c:pt>
                <c:pt idx="3494">
                  <c:v>4.1286111109999979</c:v>
                </c:pt>
                <c:pt idx="3495">
                  <c:v>3.8122222219999991</c:v>
                </c:pt>
                <c:pt idx="3496">
                  <c:v>3.8108333329999993</c:v>
                </c:pt>
                <c:pt idx="3497">
                  <c:v>3.7774999999999999</c:v>
                </c:pt>
                <c:pt idx="3498">
                  <c:v>2.6469444439999998</c:v>
                </c:pt>
                <c:pt idx="3499">
                  <c:v>2.6122222219999998</c:v>
                </c:pt>
                <c:pt idx="3500">
                  <c:v>2.611111111</c:v>
                </c:pt>
                <c:pt idx="3501">
                  <c:v>2.593611111</c:v>
                </c:pt>
                <c:pt idx="3502">
                  <c:v>2.579722222</c:v>
                </c:pt>
                <c:pt idx="3503">
                  <c:v>2.508055556</c:v>
                </c:pt>
                <c:pt idx="3504">
                  <c:v>2.497777778000001</c:v>
                </c:pt>
                <c:pt idx="3505">
                  <c:v>2.4622222219999998</c:v>
                </c:pt>
                <c:pt idx="3506">
                  <c:v>2.4605555560000001</c:v>
                </c:pt>
                <c:pt idx="3507">
                  <c:v>2.4597222219999999</c:v>
                </c:pt>
                <c:pt idx="3508">
                  <c:v>2.4422222219999998</c:v>
                </c:pt>
                <c:pt idx="3509">
                  <c:v>2.4133333330000002</c:v>
                </c:pt>
                <c:pt idx="3510">
                  <c:v>2.4011111110000001</c:v>
                </c:pt>
                <c:pt idx="3511">
                  <c:v>2.380555556</c:v>
                </c:pt>
                <c:pt idx="3512">
                  <c:v>2.3733333330000002</c:v>
                </c:pt>
                <c:pt idx="3513">
                  <c:v>2.3588888889999993</c:v>
                </c:pt>
                <c:pt idx="3514">
                  <c:v>2.3424999999999989</c:v>
                </c:pt>
                <c:pt idx="3515">
                  <c:v>2.3422222219999997</c:v>
                </c:pt>
                <c:pt idx="3516">
                  <c:v>2.3124999999999987</c:v>
                </c:pt>
                <c:pt idx="3517">
                  <c:v>2.213055556</c:v>
                </c:pt>
                <c:pt idx="3518">
                  <c:v>2.1566666669999992</c:v>
                </c:pt>
                <c:pt idx="3519">
                  <c:v>2.0419444439999999</c:v>
                </c:pt>
                <c:pt idx="3520">
                  <c:v>1.995833333</c:v>
                </c:pt>
                <c:pt idx="3521">
                  <c:v>1.9802777780000005</c:v>
                </c:pt>
                <c:pt idx="3522">
                  <c:v>1.9444444439999999</c:v>
                </c:pt>
                <c:pt idx="3523">
                  <c:v>11.53222222</c:v>
                </c:pt>
                <c:pt idx="3524">
                  <c:v>10.15722222</c:v>
                </c:pt>
                <c:pt idx="3525">
                  <c:v>9.7155555560000035</c:v>
                </c:pt>
                <c:pt idx="3526">
                  <c:v>9.2386111109999973</c:v>
                </c:pt>
                <c:pt idx="3527">
                  <c:v>8.3408333330000008</c:v>
                </c:pt>
                <c:pt idx="3528">
                  <c:v>8.2488888889999981</c:v>
                </c:pt>
                <c:pt idx="3529">
                  <c:v>7.5722222219999997</c:v>
                </c:pt>
                <c:pt idx="3530">
                  <c:v>6.5077777779999986</c:v>
                </c:pt>
                <c:pt idx="3531">
                  <c:v>6.448888889</c:v>
                </c:pt>
                <c:pt idx="3532">
                  <c:v>6.2730555559999983</c:v>
                </c:pt>
                <c:pt idx="3533">
                  <c:v>6.2638888889999986</c:v>
                </c:pt>
                <c:pt idx="3534">
                  <c:v>6.1558333329999986</c:v>
                </c:pt>
                <c:pt idx="3535">
                  <c:v>5.7988888889999979</c:v>
                </c:pt>
                <c:pt idx="3536">
                  <c:v>4.8516666669999982</c:v>
                </c:pt>
                <c:pt idx="3537">
                  <c:v>4.4566666670000004</c:v>
                </c:pt>
                <c:pt idx="3538">
                  <c:v>4.4305555559999981</c:v>
                </c:pt>
                <c:pt idx="3539">
                  <c:v>4.4036111110000018</c:v>
                </c:pt>
                <c:pt idx="3540">
                  <c:v>4.3549999999999986</c:v>
                </c:pt>
                <c:pt idx="3541">
                  <c:v>4.1530555559999964</c:v>
                </c:pt>
                <c:pt idx="3542">
                  <c:v>4.0902777779999981</c:v>
                </c:pt>
                <c:pt idx="3543">
                  <c:v>3.914722222</c:v>
                </c:pt>
                <c:pt idx="3544">
                  <c:v>3.8186111109999992</c:v>
                </c:pt>
                <c:pt idx="3545">
                  <c:v>2.8047222220000001</c:v>
                </c:pt>
                <c:pt idx="3546">
                  <c:v>2.633611111</c:v>
                </c:pt>
                <c:pt idx="3547">
                  <c:v>2.6266666669999998</c:v>
                </c:pt>
                <c:pt idx="3548">
                  <c:v>2.6236111110000002</c:v>
                </c:pt>
                <c:pt idx="3549">
                  <c:v>2.5869444439999998</c:v>
                </c:pt>
                <c:pt idx="3550">
                  <c:v>2.5391666669999999</c:v>
                </c:pt>
                <c:pt idx="3551">
                  <c:v>2.520277778000001</c:v>
                </c:pt>
                <c:pt idx="3552">
                  <c:v>2.5124999999999993</c:v>
                </c:pt>
                <c:pt idx="3553">
                  <c:v>2.4961111109999998</c:v>
                </c:pt>
                <c:pt idx="3554">
                  <c:v>2.4877777780000017</c:v>
                </c:pt>
                <c:pt idx="3555">
                  <c:v>2.4852777780000008</c:v>
                </c:pt>
                <c:pt idx="3556">
                  <c:v>2.4491666670000001</c:v>
                </c:pt>
                <c:pt idx="3557">
                  <c:v>2.4333333330000002</c:v>
                </c:pt>
                <c:pt idx="3558">
                  <c:v>2.4202777780000009</c:v>
                </c:pt>
                <c:pt idx="3559">
                  <c:v>2.3658333329999999</c:v>
                </c:pt>
                <c:pt idx="3560">
                  <c:v>2.2788888889999996</c:v>
                </c:pt>
                <c:pt idx="3561">
                  <c:v>2.2736111110000001</c:v>
                </c:pt>
                <c:pt idx="3562">
                  <c:v>2.1313888890000001</c:v>
                </c:pt>
                <c:pt idx="3563">
                  <c:v>2.0494444439999997</c:v>
                </c:pt>
                <c:pt idx="3564">
                  <c:v>2.0019444439999998</c:v>
                </c:pt>
                <c:pt idx="3565">
                  <c:v>7.8402777779999981</c:v>
                </c:pt>
                <c:pt idx="3566">
                  <c:v>7.5613888889999981</c:v>
                </c:pt>
                <c:pt idx="3567">
                  <c:v>6.526666666999998</c:v>
                </c:pt>
                <c:pt idx="3568">
                  <c:v>6.0069444440000002</c:v>
                </c:pt>
                <c:pt idx="3569">
                  <c:v>5.7450000000000001</c:v>
                </c:pt>
                <c:pt idx="3570">
                  <c:v>5.5772222219999996</c:v>
                </c:pt>
                <c:pt idx="3571">
                  <c:v>4.710277778</c:v>
                </c:pt>
                <c:pt idx="3572">
                  <c:v>4.2961111110000001</c:v>
                </c:pt>
                <c:pt idx="3573">
                  <c:v>4.2766666669999998</c:v>
                </c:pt>
                <c:pt idx="3574">
                  <c:v>4.1405555559999963</c:v>
                </c:pt>
                <c:pt idx="3575">
                  <c:v>4.095277777999998</c:v>
                </c:pt>
                <c:pt idx="3576">
                  <c:v>3.923333333</c:v>
                </c:pt>
                <c:pt idx="3577">
                  <c:v>3.8063888889999999</c:v>
                </c:pt>
                <c:pt idx="3578">
                  <c:v>3.7600000000000002</c:v>
                </c:pt>
                <c:pt idx="3579">
                  <c:v>3.75</c:v>
                </c:pt>
                <c:pt idx="3580">
                  <c:v>2.9705555559999999</c:v>
                </c:pt>
                <c:pt idx="3581">
                  <c:v>2.7238888890000004</c:v>
                </c:pt>
                <c:pt idx="3582">
                  <c:v>2.672499999999999</c:v>
                </c:pt>
                <c:pt idx="3583">
                  <c:v>2.610555556</c:v>
                </c:pt>
                <c:pt idx="3584">
                  <c:v>2.5763888889999995</c:v>
                </c:pt>
                <c:pt idx="3585">
                  <c:v>2.5755555559999999</c:v>
                </c:pt>
                <c:pt idx="3586">
                  <c:v>2.5444444439999998</c:v>
                </c:pt>
                <c:pt idx="3587">
                  <c:v>2.4922222219999997</c:v>
                </c:pt>
                <c:pt idx="3588">
                  <c:v>2.479444443999999</c:v>
                </c:pt>
                <c:pt idx="3589">
                  <c:v>2.4783333330000001</c:v>
                </c:pt>
                <c:pt idx="3590">
                  <c:v>2.4608333329999996</c:v>
                </c:pt>
                <c:pt idx="3591">
                  <c:v>2.46</c:v>
                </c:pt>
                <c:pt idx="3592">
                  <c:v>2.4288888889999996</c:v>
                </c:pt>
                <c:pt idx="3593">
                  <c:v>2.4277777780000016</c:v>
                </c:pt>
                <c:pt idx="3594">
                  <c:v>2.4122222219999991</c:v>
                </c:pt>
                <c:pt idx="3595">
                  <c:v>2.3905555559999998</c:v>
                </c:pt>
                <c:pt idx="3596">
                  <c:v>2.3594444439999989</c:v>
                </c:pt>
                <c:pt idx="3597">
                  <c:v>2.3549999999999991</c:v>
                </c:pt>
                <c:pt idx="3598">
                  <c:v>2.3424999999999989</c:v>
                </c:pt>
                <c:pt idx="3599">
                  <c:v>2.3233333330000003</c:v>
                </c:pt>
                <c:pt idx="3600">
                  <c:v>2.1772222220000002</c:v>
                </c:pt>
                <c:pt idx="3601">
                  <c:v>2.172499999999999</c:v>
                </c:pt>
                <c:pt idx="3602">
                  <c:v>2.1605555560000007</c:v>
                </c:pt>
                <c:pt idx="3603">
                  <c:v>2.09</c:v>
                </c:pt>
                <c:pt idx="3604">
                  <c:v>1.943333333</c:v>
                </c:pt>
                <c:pt idx="3605">
                  <c:v>1.8388888889999999</c:v>
                </c:pt>
                <c:pt idx="3606">
                  <c:v>1.7566666669999995</c:v>
                </c:pt>
                <c:pt idx="3607">
                  <c:v>8.4936111110000017</c:v>
                </c:pt>
                <c:pt idx="3608">
                  <c:v>7.7541666669999962</c:v>
                </c:pt>
                <c:pt idx="3609">
                  <c:v>6.6769444440000001</c:v>
                </c:pt>
                <c:pt idx="3610">
                  <c:v>6.5961111109999981</c:v>
                </c:pt>
                <c:pt idx="3611">
                  <c:v>5.6927777779999973</c:v>
                </c:pt>
                <c:pt idx="3612">
                  <c:v>4.7813888889999996</c:v>
                </c:pt>
                <c:pt idx="3613">
                  <c:v>4.4369444439999999</c:v>
                </c:pt>
                <c:pt idx="3614">
                  <c:v>4.3419444440000001</c:v>
                </c:pt>
                <c:pt idx="3615">
                  <c:v>4.2708333329999997</c:v>
                </c:pt>
                <c:pt idx="3616">
                  <c:v>4.1897222220000003</c:v>
                </c:pt>
                <c:pt idx="3617">
                  <c:v>4.1383333330000003</c:v>
                </c:pt>
                <c:pt idx="3618">
                  <c:v>4.0769444439999996</c:v>
                </c:pt>
                <c:pt idx="3619">
                  <c:v>4.0408333330000001</c:v>
                </c:pt>
                <c:pt idx="3620">
                  <c:v>4.0047222219999981</c:v>
                </c:pt>
                <c:pt idx="3621">
                  <c:v>3.8597222219999998</c:v>
                </c:pt>
                <c:pt idx="3622">
                  <c:v>3.8586111109999992</c:v>
                </c:pt>
                <c:pt idx="3623">
                  <c:v>3.7391666670000001</c:v>
                </c:pt>
                <c:pt idx="3624">
                  <c:v>2.6094444439999998</c:v>
                </c:pt>
                <c:pt idx="3625">
                  <c:v>2.5938888889999996</c:v>
                </c:pt>
                <c:pt idx="3626">
                  <c:v>2.5419444439999999</c:v>
                </c:pt>
                <c:pt idx="3627">
                  <c:v>2.525555556</c:v>
                </c:pt>
                <c:pt idx="3628">
                  <c:v>2.4919444439999991</c:v>
                </c:pt>
                <c:pt idx="3629">
                  <c:v>2.456944443999999</c:v>
                </c:pt>
                <c:pt idx="3630">
                  <c:v>2.443055556</c:v>
                </c:pt>
                <c:pt idx="3631">
                  <c:v>2.4377777780000009</c:v>
                </c:pt>
                <c:pt idx="3632">
                  <c:v>2.4255555559999999</c:v>
                </c:pt>
                <c:pt idx="3633">
                  <c:v>2.4075000000000002</c:v>
                </c:pt>
                <c:pt idx="3634">
                  <c:v>2.3930555559999998</c:v>
                </c:pt>
                <c:pt idx="3635">
                  <c:v>2.3733333330000002</c:v>
                </c:pt>
                <c:pt idx="3636">
                  <c:v>2.3591666669999998</c:v>
                </c:pt>
                <c:pt idx="3637">
                  <c:v>2.3569444439999989</c:v>
                </c:pt>
                <c:pt idx="3638">
                  <c:v>2.3424999999999989</c:v>
                </c:pt>
                <c:pt idx="3639">
                  <c:v>2.3244444439999992</c:v>
                </c:pt>
                <c:pt idx="3640">
                  <c:v>2.3208333329999999</c:v>
                </c:pt>
                <c:pt idx="3641">
                  <c:v>2.309444443999999</c:v>
                </c:pt>
                <c:pt idx="3642">
                  <c:v>2.270277778000001</c:v>
                </c:pt>
                <c:pt idx="3643">
                  <c:v>2.2602777780000016</c:v>
                </c:pt>
                <c:pt idx="3644">
                  <c:v>2.1586111109999999</c:v>
                </c:pt>
                <c:pt idx="3645">
                  <c:v>2.0558333329999998</c:v>
                </c:pt>
                <c:pt idx="3646">
                  <c:v>2.0058333329999996</c:v>
                </c:pt>
                <c:pt idx="3647">
                  <c:v>1.9225000000000001</c:v>
                </c:pt>
                <c:pt idx="3648">
                  <c:v>1.8730555560000004</c:v>
                </c:pt>
                <c:pt idx="3649">
                  <c:v>1.8727777779999999</c:v>
                </c:pt>
                <c:pt idx="3650">
                  <c:v>12.846666670000003</c:v>
                </c:pt>
                <c:pt idx="3651">
                  <c:v>12.396666670000004</c:v>
                </c:pt>
                <c:pt idx="3652">
                  <c:v>11.11916667</c:v>
                </c:pt>
                <c:pt idx="3653">
                  <c:v>10.821666670000004</c:v>
                </c:pt>
                <c:pt idx="3654">
                  <c:v>9.4441666669999993</c:v>
                </c:pt>
                <c:pt idx="3655">
                  <c:v>9.0108333330000008</c:v>
                </c:pt>
                <c:pt idx="3656">
                  <c:v>7.6133333329999981</c:v>
                </c:pt>
                <c:pt idx="3657">
                  <c:v>7.1966666669999979</c:v>
                </c:pt>
                <c:pt idx="3658">
                  <c:v>6.4866666669999997</c:v>
                </c:pt>
                <c:pt idx="3659">
                  <c:v>6.2394444440000019</c:v>
                </c:pt>
                <c:pt idx="3660">
                  <c:v>5.83</c:v>
                </c:pt>
                <c:pt idx="3661">
                  <c:v>5.7122222220000003</c:v>
                </c:pt>
                <c:pt idx="3662">
                  <c:v>5.7116666670000003</c:v>
                </c:pt>
                <c:pt idx="3663">
                  <c:v>4.6724999999999985</c:v>
                </c:pt>
                <c:pt idx="3664">
                  <c:v>4.54</c:v>
                </c:pt>
                <c:pt idx="3665">
                  <c:v>4.3227777779999963</c:v>
                </c:pt>
                <c:pt idx="3666">
                  <c:v>4.255833333</c:v>
                </c:pt>
                <c:pt idx="3667">
                  <c:v>4.2422222219999997</c:v>
                </c:pt>
                <c:pt idx="3668">
                  <c:v>4.2191666669999979</c:v>
                </c:pt>
                <c:pt idx="3669">
                  <c:v>3.9208333329999996</c:v>
                </c:pt>
                <c:pt idx="3670">
                  <c:v>3.8955555559999997</c:v>
                </c:pt>
                <c:pt idx="3671">
                  <c:v>3.8949999999999991</c:v>
                </c:pt>
                <c:pt idx="3672">
                  <c:v>3.8413888889999996</c:v>
                </c:pt>
                <c:pt idx="3673">
                  <c:v>3.8377777780000009</c:v>
                </c:pt>
                <c:pt idx="3674">
                  <c:v>2.7066666669999999</c:v>
                </c:pt>
                <c:pt idx="3675">
                  <c:v>2.5588888889999999</c:v>
                </c:pt>
                <c:pt idx="3676">
                  <c:v>2.5524999999999993</c:v>
                </c:pt>
                <c:pt idx="3677">
                  <c:v>2.5244444439999998</c:v>
                </c:pt>
                <c:pt idx="3678">
                  <c:v>2.4919444439999991</c:v>
                </c:pt>
                <c:pt idx="3679">
                  <c:v>2.4863888890000001</c:v>
                </c:pt>
                <c:pt idx="3680">
                  <c:v>2.456666666999999</c:v>
                </c:pt>
                <c:pt idx="3681">
                  <c:v>2.4041666670000001</c:v>
                </c:pt>
                <c:pt idx="3682">
                  <c:v>2.3747222219999999</c:v>
                </c:pt>
                <c:pt idx="3683">
                  <c:v>2.3366666669999989</c:v>
                </c:pt>
                <c:pt idx="3684">
                  <c:v>2.3077777780000011</c:v>
                </c:pt>
                <c:pt idx="3685">
                  <c:v>2.1708333329999996</c:v>
                </c:pt>
                <c:pt idx="3686">
                  <c:v>2.1455555560000001</c:v>
                </c:pt>
                <c:pt idx="3687">
                  <c:v>2.0708333329999999</c:v>
                </c:pt>
                <c:pt idx="3688">
                  <c:v>2.0674999999999999</c:v>
                </c:pt>
                <c:pt idx="3689">
                  <c:v>2.0625</c:v>
                </c:pt>
                <c:pt idx="3690">
                  <c:v>1.8533333329999995</c:v>
                </c:pt>
                <c:pt idx="3691">
                  <c:v>1.8386111110000001</c:v>
                </c:pt>
                <c:pt idx="3692">
                  <c:v>26.320555559999999</c:v>
                </c:pt>
                <c:pt idx="3693">
                  <c:v>25.996388889999988</c:v>
                </c:pt>
                <c:pt idx="3694">
                  <c:v>24.637222220000005</c:v>
                </c:pt>
                <c:pt idx="3695">
                  <c:v>22.97138889</c:v>
                </c:pt>
                <c:pt idx="3696">
                  <c:v>21.521388890000001</c:v>
                </c:pt>
                <c:pt idx="3697">
                  <c:v>21.043055559999999</c:v>
                </c:pt>
                <c:pt idx="3698">
                  <c:v>20.510555560000007</c:v>
                </c:pt>
                <c:pt idx="3699">
                  <c:v>19.888055560000005</c:v>
                </c:pt>
                <c:pt idx="3700">
                  <c:v>18.871388889999999</c:v>
                </c:pt>
                <c:pt idx="3701">
                  <c:v>18.171388889999999</c:v>
                </c:pt>
                <c:pt idx="3702">
                  <c:v>17.76055556</c:v>
                </c:pt>
                <c:pt idx="3703">
                  <c:v>16.363055559999999</c:v>
                </c:pt>
                <c:pt idx="3704">
                  <c:v>15.94638889</c:v>
                </c:pt>
                <c:pt idx="3705">
                  <c:v>14.66305556</c:v>
                </c:pt>
                <c:pt idx="3706">
                  <c:v>14.213333329999999</c:v>
                </c:pt>
                <c:pt idx="3707">
                  <c:v>6.4047222220000002</c:v>
                </c:pt>
                <c:pt idx="3708">
                  <c:v>6.2708333329999997</c:v>
                </c:pt>
                <c:pt idx="3709">
                  <c:v>5.5861111110000001</c:v>
                </c:pt>
                <c:pt idx="3710">
                  <c:v>4.6880555559999966</c:v>
                </c:pt>
                <c:pt idx="3711">
                  <c:v>4.5024999999999995</c:v>
                </c:pt>
                <c:pt idx="3712">
                  <c:v>4.4386111110000019</c:v>
                </c:pt>
                <c:pt idx="3713">
                  <c:v>4.2755555559999978</c:v>
                </c:pt>
                <c:pt idx="3714">
                  <c:v>4.2386111110000018</c:v>
                </c:pt>
                <c:pt idx="3715">
                  <c:v>4.1874999999999982</c:v>
                </c:pt>
                <c:pt idx="3716">
                  <c:v>4.176388889</c:v>
                </c:pt>
                <c:pt idx="3717">
                  <c:v>4.089166666999998</c:v>
                </c:pt>
                <c:pt idx="3718">
                  <c:v>3.9733333329999998</c:v>
                </c:pt>
                <c:pt idx="3719">
                  <c:v>3.5863888890000002</c:v>
                </c:pt>
                <c:pt idx="3720">
                  <c:v>2.6858333330000002</c:v>
                </c:pt>
                <c:pt idx="3721">
                  <c:v>2.559166667</c:v>
                </c:pt>
                <c:pt idx="3722">
                  <c:v>2.5544444439999991</c:v>
                </c:pt>
                <c:pt idx="3723">
                  <c:v>2.4613888890000002</c:v>
                </c:pt>
                <c:pt idx="3724">
                  <c:v>2.4438888890000001</c:v>
                </c:pt>
                <c:pt idx="3725">
                  <c:v>2.4349999999999992</c:v>
                </c:pt>
                <c:pt idx="3726">
                  <c:v>2.4219444439999998</c:v>
                </c:pt>
                <c:pt idx="3727">
                  <c:v>2.4052777780000008</c:v>
                </c:pt>
                <c:pt idx="3728">
                  <c:v>2.3899999999999997</c:v>
                </c:pt>
                <c:pt idx="3729">
                  <c:v>2.3883333330000003</c:v>
                </c:pt>
                <c:pt idx="3730">
                  <c:v>2.36</c:v>
                </c:pt>
                <c:pt idx="3731">
                  <c:v>2.2391666670000001</c:v>
                </c:pt>
                <c:pt idx="3732">
                  <c:v>2.2038888890000004</c:v>
                </c:pt>
                <c:pt idx="3733">
                  <c:v>2.1569444439999992</c:v>
                </c:pt>
                <c:pt idx="3734">
                  <c:v>1.7530555560000001</c:v>
                </c:pt>
                <c:pt idx="3735">
                  <c:v>6.238888889</c:v>
                </c:pt>
                <c:pt idx="3736">
                  <c:v>6.1344444439999979</c:v>
                </c:pt>
                <c:pt idx="3737">
                  <c:v>5.6366666670000001</c:v>
                </c:pt>
                <c:pt idx="3738">
                  <c:v>4.6177777779999962</c:v>
                </c:pt>
                <c:pt idx="3739">
                  <c:v>4.5005555559999966</c:v>
                </c:pt>
                <c:pt idx="3740">
                  <c:v>4.4224999999999985</c:v>
                </c:pt>
                <c:pt idx="3741">
                  <c:v>4.3677777779999962</c:v>
                </c:pt>
                <c:pt idx="3742">
                  <c:v>4.3363888890000002</c:v>
                </c:pt>
                <c:pt idx="3743">
                  <c:v>4.3194444440000002</c:v>
                </c:pt>
                <c:pt idx="3744">
                  <c:v>4.306944444</c:v>
                </c:pt>
                <c:pt idx="3745">
                  <c:v>4.2080555559999979</c:v>
                </c:pt>
                <c:pt idx="3746">
                  <c:v>4.0913888890000001</c:v>
                </c:pt>
                <c:pt idx="3747">
                  <c:v>3.956666666999999</c:v>
                </c:pt>
                <c:pt idx="3748">
                  <c:v>3.8341666669999999</c:v>
                </c:pt>
                <c:pt idx="3749">
                  <c:v>3.6558333329999999</c:v>
                </c:pt>
                <c:pt idx="3750">
                  <c:v>2.6911111110000001</c:v>
                </c:pt>
                <c:pt idx="3751">
                  <c:v>2.6213888890000003</c:v>
                </c:pt>
                <c:pt idx="3752">
                  <c:v>2.551111111</c:v>
                </c:pt>
                <c:pt idx="3753">
                  <c:v>2.540277778000001</c:v>
                </c:pt>
                <c:pt idx="3754">
                  <c:v>2.5019444439999998</c:v>
                </c:pt>
                <c:pt idx="3755">
                  <c:v>2.4902777780000007</c:v>
                </c:pt>
                <c:pt idx="3756">
                  <c:v>2.488611111</c:v>
                </c:pt>
                <c:pt idx="3757">
                  <c:v>2.4702777780000007</c:v>
                </c:pt>
                <c:pt idx="3758">
                  <c:v>2.454722222</c:v>
                </c:pt>
                <c:pt idx="3759">
                  <c:v>2.454722222</c:v>
                </c:pt>
                <c:pt idx="3760">
                  <c:v>2.4538888889999999</c:v>
                </c:pt>
                <c:pt idx="3761">
                  <c:v>2.4413888890000002</c:v>
                </c:pt>
                <c:pt idx="3762">
                  <c:v>2.4194444439999989</c:v>
                </c:pt>
                <c:pt idx="3763">
                  <c:v>2.3913888889999999</c:v>
                </c:pt>
                <c:pt idx="3764">
                  <c:v>2.3711111109999998</c:v>
                </c:pt>
                <c:pt idx="3765">
                  <c:v>2.369166667</c:v>
                </c:pt>
                <c:pt idx="3766">
                  <c:v>2.357499999999999</c:v>
                </c:pt>
                <c:pt idx="3767">
                  <c:v>2.3538888889999998</c:v>
                </c:pt>
                <c:pt idx="3768">
                  <c:v>2.3358333329999987</c:v>
                </c:pt>
                <c:pt idx="3769">
                  <c:v>2.3233333330000003</c:v>
                </c:pt>
                <c:pt idx="3770">
                  <c:v>2.2747222220000007</c:v>
                </c:pt>
                <c:pt idx="3771">
                  <c:v>2.267500000000001</c:v>
                </c:pt>
                <c:pt idx="3772">
                  <c:v>2.2369444439999997</c:v>
                </c:pt>
                <c:pt idx="3773">
                  <c:v>2.14</c:v>
                </c:pt>
                <c:pt idx="3774">
                  <c:v>2.1033333330000001</c:v>
                </c:pt>
                <c:pt idx="3775">
                  <c:v>1.855</c:v>
                </c:pt>
                <c:pt idx="3776">
                  <c:v>1.825277778</c:v>
                </c:pt>
                <c:pt idx="3777">
                  <c:v>7.7661111109999981</c:v>
                </c:pt>
                <c:pt idx="3778">
                  <c:v>6.538055555999998</c:v>
                </c:pt>
                <c:pt idx="3779">
                  <c:v>5.4577777779999979</c:v>
                </c:pt>
                <c:pt idx="3780">
                  <c:v>4.6166666669999978</c:v>
                </c:pt>
                <c:pt idx="3781">
                  <c:v>4.5522222220000002</c:v>
                </c:pt>
                <c:pt idx="3782">
                  <c:v>4.3669444439999978</c:v>
                </c:pt>
                <c:pt idx="3783">
                  <c:v>4.3613888889999979</c:v>
                </c:pt>
                <c:pt idx="3784">
                  <c:v>4.2830555559999981</c:v>
                </c:pt>
                <c:pt idx="3785">
                  <c:v>4.2511111110000002</c:v>
                </c:pt>
                <c:pt idx="3786">
                  <c:v>4.140277777999998</c:v>
                </c:pt>
                <c:pt idx="3787">
                  <c:v>4.1383333330000003</c:v>
                </c:pt>
                <c:pt idx="3788">
                  <c:v>4.0169444439999982</c:v>
                </c:pt>
                <c:pt idx="3789">
                  <c:v>3.9375</c:v>
                </c:pt>
                <c:pt idx="3790">
                  <c:v>3.770277778000001</c:v>
                </c:pt>
                <c:pt idx="3791">
                  <c:v>3.6247222220000008</c:v>
                </c:pt>
                <c:pt idx="3792">
                  <c:v>2.7833333330000012</c:v>
                </c:pt>
                <c:pt idx="3793">
                  <c:v>2.7188888889999996</c:v>
                </c:pt>
                <c:pt idx="3794">
                  <c:v>2.5830555560000001</c:v>
                </c:pt>
                <c:pt idx="3795">
                  <c:v>2.5474999999999999</c:v>
                </c:pt>
                <c:pt idx="3796">
                  <c:v>2.540277778000001</c:v>
                </c:pt>
                <c:pt idx="3797">
                  <c:v>2.5213888889999998</c:v>
                </c:pt>
                <c:pt idx="3798">
                  <c:v>2.52</c:v>
                </c:pt>
                <c:pt idx="3799">
                  <c:v>2.505555556</c:v>
                </c:pt>
                <c:pt idx="3800">
                  <c:v>2.505555556</c:v>
                </c:pt>
                <c:pt idx="3801">
                  <c:v>2.4716666669999992</c:v>
                </c:pt>
                <c:pt idx="3802">
                  <c:v>2.4549999999999992</c:v>
                </c:pt>
                <c:pt idx="3803">
                  <c:v>2.4377777780000009</c:v>
                </c:pt>
                <c:pt idx="3804">
                  <c:v>2.4375</c:v>
                </c:pt>
                <c:pt idx="3805">
                  <c:v>2.434444443999999</c:v>
                </c:pt>
                <c:pt idx="3806">
                  <c:v>2.3905555559999998</c:v>
                </c:pt>
                <c:pt idx="3807">
                  <c:v>2.3888888889999995</c:v>
                </c:pt>
                <c:pt idx="3808">
                  <c:v>2.3327777780000001</c:v>
                </c:pt>
                <c:pt idx="3809">
                  <c:v>2.3238888889999996</c:v>
                </c:pt>
                <c:pt idx="3810">
                  <c:v>2.3219444439999997</c:v>
                </c:pt>
                <c:pt idx="3811">
                  <c:v>2.2988888890000001</c:v>
                </c:pt>
                <c:pt idx="3812">
                  <c:v>2.258611111</c:v>
                </c:pt>
                <c:pt idx="3813">
                  <c:v>2.2508333330000001</c:v>
                </c:pt>
                <c:pt idx="3814">
                  <c:v>2.1836111110000007</c:v>
                </c:pt>
                <c:pt idx="3815">
                  <c:v>2.1555555559999999</c:v>
                </c:pt>
                <c:pt idx="3816">
                  <c:v>2.0852777780000009</c:v>
                </c:pt>
                <c:pt idx="3817">
                  <c:v>1.9536111110000001</c:v>
                </c:pt>
                <c:pt idx="3818">
                  <c:v>1.9500000000000004</c:v>
                </c:pt>
                <c:pt idx="3819">
                  <c:v>1.6330555560000004</c:v>
                </c:pt>
                <c:pt idx="3820">
                  <c:v>6.2383333329999999</c:v>
                </c:pt>
                <c:pt idx="3821">
                  <c:v>6.182222222</c:v>
                </c:pt>
                <c:pt idx="3822">
                  <c:v>5.9563888890000003</c:v>
                </c:pt>
                <c:pt idx="3823">
                  <c:v>5.6208333329999975</c:v>
                </c:pt>
                <c:pt idx="3824">
                  <c:v>4.4274999999999984</c:v>
                </c:pt>
                <c:pt idx="3825">
                  <c:v>4.3488888889999986</c:v>
                </c:pt>
                <c:pt idx="3826">
                  <c:v>4.3074999999999983</c:v>
                </c:pt>
                <c:pt idx="3827">
                  <c:v>4.2822222219999997</c:v>
                </c:pt>
                <c:pt idx="3828">
                  <c:v>4.198611111</c:v>
                </c:pt>
                <c:pt idx="3829">
                  <c:v>4.1661111109999975</c:v>
                </c:pt>
                <c:pt idx="3830">
                  <c:v>3.9580555559999997</c:v>
                </c:pt>
                <c:pt idx="3831">
                  <c:v>3.9349999999999992</c:v>
                </c:pt>
                <c:pt idx="3832">
                  <c:v>3.831944443999999</c:v>
                </c:pt>
                <c:pt idx="3833">
                  <c:v>3.787500000000001</c:v>
                </c:pt>
                <c:pt idx="3834">
                  <c:v>3.7508333330000001</c:v>
                </c:pt>
                <c:pt idx="3835">
                  <c:v>2.5519444439999992</c:v>
                </c:pt>
                <c:pt idx="3836">
                  <c:v>2.5213888889999998</c:v>
                </c:pt>
                <c:pt idx="3837">
                  <c:v>2.5063888890000001</c:v>
                </c:pt>
                <c:pt idx="3838">
                  <c:v>2.5005555560000001</c:v>
                </c:pt>
                <c:pt idx="3839">
                  <c:v>2.4911111109999999</c:v>
                </c:pt>
                <c:pt idx="3840">
                  <c:v>2.4841666670000002</c:v>
                </c:pt>
                <c:pt idx="3841">
                  <c:v>2.4705555559999999</c:v>
                </c:pt>
                <c:pt idx="3842">
                  <c:v>2.4663888889999996</c:v>
                </c:pt>
                <c:pt idx="3843">
                  <c:v>2.4658333329999995</c:v>
                </c:pt>
                <c:pt idx="3844">
                  <c:v>2.436944443999999</c:v>
                </c:pt>
                <c:pt idx="3845">
                  <c:v>2.4333333330000002</c:v>
                </c:pt>
                <c:pt idx="3846">
                  <c:v>2.4330555559999998</c:v>
                </c:pt>
                <c:pt idx="3847">
                  <c:v>2.4222222219999998</c:v>
                </c:pt>
                <c:pt idx="3848">
                  <c:v>2.4188888889999993</c:v>
                </c:pt>
                <c:pt idx="3849">
                  <c:v>2.4022222219999998</c:v>
                </c:pt>
                <c:pt idx="3850">
                  <c:v>2.4016666669999998</c:v>
                </c:pt>
                <c:pt idx="3851">
                  <c:v>2.3494444439999991</c:v>
                </c:pt>
                <c:pt idx="3852">
                  <c:v>2.3483333329999998</c:v>
                </c:pt>
                <c:pt idx="3853">
                  <c:v>2.3027777780000007</c:v>
                </c:pt>
                <c:pt idx="3854">
                  <c:v>2.2358333329999995</c:v>
                </c:pt>
                <c:pt idx="3855">
                  <c:v>2.2144444439999997</c:v>
                </c:pt>
                <c:pt idx="3856">
                  <c:v>2.205277778000001</c:v>
                </c:pt>
                <c:pt idx="3857">
                  <c:v>2.165</c:v>
                </c:pt>
                <c:pt idx="3858">
                  <c:v>2.141666667</c:v>
                </c:pt>
                <c:pt idx="3859">
                  <c:v>2.1183333330000003</c:v>
                </c:pt>
                <c:pt idx="3860">
                  <c:v>1.9711111109999999</c:v>
                </c:pt>
                <c:pt idx="3861">
                  <c:v>1.835277778</c:v>
                </c:pt>
                <c:pt idx="3862">
                  <c:v>1.7666666669999995</c:v>
                </c:pt>
                <c:pt idx="3863">
                  <c:v>7.7891666669999982</c:v>
                </c:pt>
                <c:pt idx="3864">
                  <c:v>6.2177777779999976</c:v>
                </c:pt>
                <c:pt idx="3865">
                  <c:v>6.2127777779999986</c:v>
                </c:pt>
                <c:pt idx="3866">
                  <c:v>5.9727777780000002</c:v>
                </c:pt>
                <c:pt idx="3867">
                  <c:v>5.7519444440000003</c:v>
                </c:pt>
                <c:pt idx="3868">
                  <c:v>4.4022222219999998</c:v>
                </c:pt>
                <c:pt idx="3869">
                  <c:v>4.2655555559999963</c:v>
                </c:pt>
                <c:pt idx="3870">
                  <c:v>4.2169444440000001</c:v>
                </c:pt>
                <c:pt idx="3871">
                  <c:v>4.1572222219999979</c:v>
                </c:pt>
                <c:pt idx="3872">
                  <c:v>4.1322222220000002</c:v>
                </c:pt>
                <c:pt idx="3873">
                  <c:v>4.101111110999998</c:v>
                </c:pt>
                <c:pt idx="3874">
                  <c:v>4.096944444</c:v>
                </c:pt>
                <c:pt idx="3875">
                  <c:v>4.0297222220000002</c:v>
                </c:pt>
                <c:pt idx="3876">
                  <c:v>3.9355555559999997</c:v>
                </c:pt>
                <c:pt idx="3877">
                  <c:v>3.7630555560000007</c:v>
                </c:pt>
                <c:pt idx="3878">
                  <c:v>3.7313888890000002</c:v>
                </c:pt>
                <c:pt idx="3879">
                  <c:v>2.4499999999999997</c:v>
                </c:pt>
                <c:pt idx="3880">
                  <c:v>2.400555556</c:v>
                </c:pt>
                <c:pt idx="3881">
                  <c:v>2.3977777780000009</c:v>
                </c:pt>
                <c:pt idx="3882">
                  <c:v>2.3624999999999989</c:v>
                </c:pt>
                <c:pt idx="3883">
                  <c:v>2.3155555559999992</c:v>
                </c:pt>
                <c:pt idx="3884">
                  <c:v>2.2802777780000016</c:v>
                </c:pt>
                <c:pt idx="3885">
                  <c:v>2.275555556</c:v>
                </c:pt>
                <c:pt idx="3886">
                  <c:v>2.2688888890000003</c:v>
                </c:pt>
                <c:pt idx="3887">
                  <c:v>2.1963888889999996</c:v>
                </c:pt>
                <c:pt idx="3888">
                  <c:v>1.9475</c:v>
                </c:pt>
                <c:pt idx="3889">
                  <c:v>1.9466666669999999</c:v>
                </c:pt>
                <c:pt idx="3890">
                  <c:v>1.914722222</c:v>
                </c:pt>
                <c:pt idx="3891">
                  <c:v>20.77861111</c:v>
                </c:pt>
                <c:pt idx="3892">
                  <c:v>13.83222222</c:v>
                </c:pt>
                <c:pt idx="3893">
                  <c:v>10.228611109999996</c:v>
                </c:pt>
                <c:pt idx="3894">
                  <c:v>6.2949999999999982</c:v>
                </c:pt>
                <c:pt idx="3895">
                  <c:v>6.1836111110000003</c:v>
                </c:pt>
                <c:pt idx="3896">
                  <c:v>5.880277778</c:v>
                </c:pt>
                <c:pt idx="3897">
                  <c:v>4.7630555559999976</c:v>
                </c:pt>
                <c:pt idx="3898">
                  <c:v>4.4952777780000002</c:v>
                </c:pt>
                <c:pt idx="3899">
                  <c:v>4.3669444439999978</c:v>
                </c:pt>
                <c:pt idx="3900">
                  <c:v>4.3122222219999982</c:v>
                </c:pt>
                <c:pt idx="3901">
                  <c:v>4.2277777779999974</c:v>
                </c:pt>
                <c:pt idx="3902">
                  <c:v>4.066944443999998</c:v>
                </c:pt>
                <c:pt idx="3903">
                  <c:v>3.9288888889999996</c:v>
                </c:pt>
                <c:pt idx="3904">
                  <c:v>3.8991666669999998</c:v>
                </c:pt>
                <c:pt idx="3905">
                  <c:v>3.8641666670000001</c:v>
                </c:pt>
                <c:pt idx="3906">
                  <c:v>3.8638888889999996</c:v>
                </c:pt>
                <c:pt idx="3907">
                  <c:v>3.817499999999999</c:v>
                </c:pt>
                <c:pt idx="3908">
                  <c:v>3.0155555559999998</c:v>
                </c:pt>
                <c:pt idx="3909">
                  <c:v>2.5149999999999997</c:v>
                </c:pt>
                <c:pt idx="3910">
                  <c:v>2.4955555559999998</c:v>
                </c:pt>
                <c:pt idx="3911">
                  <c:v>2.3652777780000007</c:v>
                </c:pt>
                <c:pt idx="3912">
                  <c:v>2.3477777780000011</c:v>
                </c:pt>
                <c:pt idx="3913">
                  <c:v>2.2827777780000016</c:v>
                </c:pt>
                <c:pt idx="3914">
                  <c:v>2.2788888889999996</c:v>
                </c:pt>
                <c:pt idx="3915">
                  <c:v>2.2505555560000001</c:v>
                </c:pt>
                <c:pt idx="3916">
                  <c:v>2.244444444</c:v>
                </c:pt>
                <c:pt idx="3917">
                  <c:v>2.2138888890000001</c:v>
                </c:pt>
                <c:pt idx="3918">
                  <c:v>2.1122222219999998</c:v>
                </c:pt>
                <c:pt idx="3919">
                  <c:v>2.082777778000001</c:v>
                </c:pt>
                <c:pt idx="3920">
                  <c:v>1.8825000000000001</c:v>
                </c:pt>
                <c:pt idx="3921">
                  <c:v>1.8786111109999999</c:v>
                </c:pt>
                <c:pt idx="3922">
                  <c:v>7.7947222219999981</c:v>
                </c:pt>
                <c:pt idx="3923">
                  <c:v>6.3149999999999986</c:v>
                </c:pt>
                <c:pt idx="3924">
                  <c:v>6.0794444439999999</c:v>
                </c:pt>
                <c:pt idx="3925">
                  <c:v>6.0463888890000002</c:v>
                </c:pt>
                <c:pt idx="3926">
                  <c:v>5.8816666670000002</c:v>
                </c:pt>
                <c:pt idx="3927">
                  <c:v>5.8655555559999959</c:v>
                </c:pt>
                <c:pt idx="3928">
                  <c:v>4.4986111109999998</c:v>
                </c:pt>
                <c:pt idx="3929">
                  <c:v>4.2947222219999981</c:v>
                </c:pt>
                <c:pt idx="3930">
                  <c:v>4.1438888889999976</c:v>
                </c:pt>
                <c:pt idx="3931">
                  <c:v>4.112499999999998</c:v>
                </c:pt>
                <c:pt idx="3932">
                  <c:v>4.0994444440000004</c:v>
                </c:pt>
                <c:pt idx="3933">
                  <c:v>4.0472222220000003</c:v>
                </c:pt>
                <c:pt idx="3934">
                  <c:v>4.044444443999998</c:v>
                </c:pt>
                <c:pt idx="3935">
                  <c:v>4.038055555999998</c:v>
                </c:pt>
                <c:pt idx="3936">
                  <c:v>3.896666666999999</c:v>
                </c:pt>
                <c:pt idx="3937">
                  <c:v>3.8477777780000011</c:v>
                </c:pt>
                <c:pt idx="3938">
                  <c:v>3.761388889</c:v>
                </c:pt>
                <c:pt idx="3939">
                  <c:v>2.5127777780000002</c:v>
                </c:pt>
                <c:pt idx="3940">
                  <c:v>2.4672222220000002</c:v>
                </c:pt>
                <c:pt idx="3941">
                  <c:v>2.3447222220000001</c:v>
                </c:pt>
                <c:pt idx="3942">
                  <c:v>2.3105555559999997</c:v>
                </c:pt>
                <c:pt idx="3943">
                  <c:v>2.2791666670000001</c:v>
                </c:pt>
                <c:pt idx="3944">
                  <c:v>2.2513888889999998</c:v>
                </c:pt>
                <c:pt idx="3945">
                  <c:v>2.0633333330000001</c:v>
                </c:pt>
                <c:pt idx="3946">
                  <c:v>2.0449999999999999</c:v>
                </c:pt>
                <c:pt idx="3947">
                  <c:v>2.0438888890000002</c:v>
                </c:pt>
                <c:pt idx="3948">
                  <c:v>1.9305555560000005</c:v>
                </c:pt>
                <c:pt idx="3949">
                  <c:v>1.8605555560000004</c:v>
                </c:pt>
                <c:pt idx="3950">
                  <c:v>6.2974999999999985</c:v>
                </c:pt>
                <c:pt idx="3951">
                  <c:v>6.1947222219999976</c:v>
                </c:pt>
                <c:pt idx="3952">
                  <c:v>5.9011111109999996</c:v>
                </c:pt>
                <c:pt idx="3953">
                  <c:v>5.8474999999999984</c:v>
                </c:pt>
                <c:pt idx="3954">
                  <c:v>5.8277777779999962</c:v>
                </c:pt>
                <c:pt idx="3955">
                  <c:v>4.4641666669999962</c:v>
                </c:pt>
                <c:pt idx="3956">
                  <c:v>4.4594444439999998</c:v>
                </c:pt>
                <c:pt idx="3957">
                  <c:v>4.3780555559999978</c:v>
                </c:pt>
                <c:pt idx="3958">
                  <c:v>4.3663888889999987</c:v>
                </c:pt>
                <c:pt idx="3959">
                  <c:v>4.2936111109999997</c:v>
                </c:pt>
                <c:pt idx="3960">
                  <c:v>4.2252777779999979</c:v>
                </c:pt>
                <c:pt idx="3961">
                  <c:v>4.0677777779999973</c:v>
                </c:pt>
                <c:pt idx="3962">
                  <c:v>3.8613888890000001</c:v>
                </c:pt>
                <c:pt idx="3963">
                  <c:v>3.8613888890000001</c:v>
                </c:pt>
                <c:pt idx="3964">
                  <c:v>3.8463888889999995</c:v>
                </c:pt>
                <c:pt idx="3965">
                  <c:v>3.8138888889999998</c:v>
                </c:pt>
                <c:pt idx="3966">
                  <c:v>2.5333333330000003</c:v>
                </c:pt>
                <c:pt idx="3967">
                  <c:v>2.4938888889999999</c:v>
                </c:pt>
                <c:pt idx="3968">
                  <c:v>2.4791666669999999</c:v>
                </c:pt>
                <c:pt idx="3969">
                  <c:v>2.4783333330000001</c:v>
                </c:pt>
                <c:pt idx="3970">
                  <c:v>2.3930555559999998</c:v>
                </c:pt>
                <c:pt idx="3971">
                  <c:v>2.2758333329999996</c:v>
                </c:pt>
                <c:pt idx="3972">
                  <c:v>2.2255555560000002</c:v>
                </c:pt>
                <c:pt idx="3973">
                  <c:v>2.2111111110000001</c:v>
                </c:pt>
                <c:pt idx="3974">
                  <c:v>2.0449999999999999</c:v>
                </c:pt>
                <c:pt idx="3975">
                  <c:v>2.028055556</c:v>
                </c:pt>
                <c:pt idx="3976">
                  <c:v>2.02</c:v>
                </c:pt>
                <c:pt idx="3977">
                  <c:v>1.9980555560000008</c:v>
                </c:pt>
                <c:pt idx="3978">
                  <c:v>6.2744444440000002</c:v>
                </c:pt>
                <c:pt idx="3979">
                  <c:v>6.26</c:v>
                </c:pt>
                <c:pt idx="3980">
                  <c:v>6.1972222219999979</c:v>
                </c:pt>
                <c:pt idx="3981">
                  <c:v>5.8316666670000004</c:v>
                </c:pt>
                <c:pt idx="3982">
                  <c:v>5.6319444440000002</c:v>
                </c:pt>
                <c:pt idx="3983">
                  <c:v>4.7419444439999996</c:v>
                </c:pt>
                <c:pt idx="3984">
                  <c:v>4.2852777780000002</c:v>
                </c:pt>
                <c:pt idx="3985">
                  <c:v>4.2830555559999981</c:v>
                </c:pt>
                <c:pt idx="3986">
                  <c:v>4.208888888999998</c:v>
                </c:pt>
                <c:pt idx="3987">
                  <c:v>4.208888888999998</c:v>
                </c:pt>
                <c:pt idx="3988">
                  <c:v>4.1580555559999963</c:v>
                </c:pt>
                <c:pt idx="3989">
                  <c:v>4.0149999999999979</c:v>
                </c:pt>
                <c:pt idx="3990">
                  <c:v>3.9477777780000016</c:v>
                </c:pt>
                <c:pt idx="3991">
                  <c:v>3.8155555559999992</c:v>
                </c:pt>
                <c:pt idx="3992">
                  <c:v>3.7936111110000001</c:v>
                </c:pt>
                <c:pt idx="3993">
                  <c:v>3.7925</c:v>
                </c:pt>
                <c:pt idx="3994">
                  <c:v>2.7494444439999999</c:v>
                </c:pt>
                <c:pt idx="3995">
                  <c:v>2.4519444439999991</c:v>
                </c:pt>
                <c:pt idx="3996">
                  <c:v>2.4499999999999997</c:v>
                </c:pt>
                <c:pt idx="3997">
                  <c:v>2.380555556</c:v>
                </c:pt>
                <c:pt idx="3998">
                  <c:v>2.3080555559999998</c:v>
                </c:pt>
                <c:pt idx="3999">
                  <c:v>2.2141666670000002</c:v>
                </c:pt>
                <c:pt idx="4000">
                  <c:v>2.176111111</c:v>
                </c:pt>
                <c:pt idx="4001">
                  <c:v>2.1313888890000001</c:v>
                </c:pt>
                <c:pt idx="4002">
                  <c:v>2.0247222220000007</c:v>
                </c:pt>
                <c:pt idx="4003">
                  <c:v>1.9991666669999999</c:v>
                </c:pt>
                <c:pt idx="4004">
                  <c:v>1.9591666669999999</c:v>
                </c:pt>
                <c:pt idx="4005">
                  <c:v>1.8097222219999998</c:v>
                </c:pt>
                <c:pt idx="4006">
                  <c:v>7.3094444440000004</c:v>
                </c:pt>
                <c:pt idx="4007">
                  <c:v>6.2313888889999998</c:v>
                </c:pt>
                <c:pt idx="4008">
                  <c:v>6.1599999999999984</c:v>
                </c:pt>
                <c:pt idx="4009">
                  <c:v>6.140277777999998</c:v>
                </c:pt>
                <c:pt idx="4010">
                  <c:v>5.6127777779999963</c:v>
                </c:pt>
                <c:pt idx="4011">
                  <c:v>4.415</c:v>
                </c:pt>
                <c:pt idx="4012">
                  <c:v>4.3577777779999973</c:v>
                </c:pt>
                <c:pt idx="4013">
                  <c:v>4.3141666669999967</c:v>
                </c:pt>
                <c:pt idx="4014">
                  <c:v>4.3136111110000002</c:v>
                </c:pt>
                <c:pt idx="4015">
                  <c:v>4.1766666670000001</c:v>
                </c:pt>
                <c:pt idx="4016">
                  <c:v>4.1247222219999964</c:v>
                </c:pt>
                <c:pt idx="4017">
                  <c:v>4.0797222220000018</c:v>
                </c:pt>
                <c:pt idx="4018">
                  <c:v>4.0402777780000001</c:v>
                </c:pt>
                <c:pt idx="4019">
                  <c:v>3.8774999999999991</c:v>
                </c:pt>
                <c:pt idx="4020">
                  <c:v>3.8108333329999993</c:v>
                </c:pt>
                <c:pt idx="4021">
                  <c:v>3.7963888890000002</c:v>
                </c:pt>
                <c:pt idx="4022">
                  <c:v>3.7777777780000017</c:v>
                </c:pt>
                <c:pt idx="4023">
                  <c:v>2.496944443999999</c:v>
                </c:pt>
                <c:pt idx="4024">
                  <c:v>2.4063888889999996</c:v>
                </c:pt>
                <c:pt idx="4025">
                  <c:v>2.3566666669999989</c:v>
                </c:pt>
                <c:pt idx="4026">
                  <c:v>2.2913888890000003</c:v>
                </c:pt>
                <c:pt idx="4027">
                  <c:v>2.29</c:v>
                </c:pt>
                <c:pt idx="4028">
                  <c:v>2.2716666669999999</c:v>
                </c:pt>
                <c:pt idx="4029">
                  <c:v>2.16</c:v>
                </c:pt>
                <c:pt idx="4030">
                  <c:v>2.040277778000001</c:v>
                </c:pt>
                <c:pt idx="4031">
                  <c:v>1.9944444440000004</c:v>
                </c:pt>
                <c:pt idx="4032">
                  <c:v>1.9630555560000005</c:v>
                </c:pt>
                <c:pt idx="4033">
                  <c:v>1.9613888890000004</c:v>
                </c:pt>
                <c:pt idx="4034">
                  <c:v>1.8744444440000001</c:v>
                </c:pt>
                <c:pt idx="4035">
                  <c:v>6.2236111110000003</c:v>
                </c:pt>
                <c:pt idx="4036">
                  <c:v>6.1936111110000001</c:v>
                </c:pt>
                <c:pt idx="4037">
                  <c:v>6.1305555559999965</c:v>
                </c:pt>
                <c:pt idx="4038">
                  <c:v>6.056944444</c:v>
                </c:pt>
                <c:pt idx="4039">
                  <c:v>4.24</c:v>
                </c:pt>
                <c:pt idx="4040">
                  <c:v>4.2236111110000003</c:v>
                </c:pt>
                <c:pt idx="4041">
                  <c:v>4.2083333329999997</c:v>
                </c:pt>
                <c:pt idx="4042">
                  <c:v>4.1558333329999986</c:v>
                </c:pt>
                <c:pt idx="4043">
                  <c:v>4.1269444439999976</c:v>
                </c:pt>
                <c:pt idx="4044">
                  <c:v>4.1269444439999976</c:v>
                </c:pt>
                <c:pt idx="4045">
                  <c:v>4.1224999999999978</c:v>
                </c:pt>
                <c:pt idx="4046">
                  <c:v>4.0947222219999979</c:v>
                </c:pt>
                <c:pt idx="4047">
                  <c:v>4.0388888889999981</c:v>
                </c:pt>
                <c:pt idx="4048">
                  <c:v>3.9558333329999993</c:v>
                </c:pt>
                <c:pt idx="4049">
                  <c:v>3.9263888889999996</c:v>
                </c:pt>
                <c:pt idx="4050">
                  <c:v>3.7605555560000008</c:v>
                </c:pt>
                <c:pt idx="4051">
                  <c:v>2.423333333</c:v>
                </c:pt>
                <c:pt idx="4052">
                  <c:v>2.3752777780000001</c:v>
                </c:pt>
                <c:pt idx="4053">
                  <c:v>2.34</c:v>
                </c:pt>
                <c:pt idx="4054">
                  <c:v>2.2938888890000002</c:v>
                </c:pt>
                <c:pt idx="4055">
                  <c:v>2.2805555560000008</c:v>
                </c:pt>
                <c:pt idx="4056">
                  <c:v>2.2716666669999999</c:v>
                </c:pt>
                <c:pt idx="4057">
                  <c:v>2.2227777780000011</c:v>
                </c:pt>
                <c:pt idx="4058">
                  <c:v>2.1388888889999995</c:v>
                </c:pt>
                <c:pt idx="4059">
                  <c:v>2.1388888889999995</c:v>
                </c:pt>
                <c:pt idx="4060">
                  <c:v>2.0933333330000004</c:v>
                </c:pt>
                <c:pt idx="4061">
                  <c:v>2.0722222219999997</c:v>
                </c:pt>
                <c:pt idx="4062">
                  <c:v>1.9300000000000004</c:v>
                </c:pt>
                <c:pt idx="4063">
                  <c:v>1.7888888890000001</c:v>
                </c:pt>
                <c:pt idx="4064">
                  <c:v>8.0630555560000055</c:v>
                </c:pt>
                <c:pt idx="4065">
                  <c:v>6.3883333330000003</c:v>
                </c:pt>
                <c:pt idx="4066">
                  <c:v>6.2466666670000004</c:v>
                </c:pt>
                <c:pt idx="4067">
                  <c:v>5.9436111110000018</c:v>
                </c:pt>
                <c:pt idx="4068">
                  <c:v>4.5549999999999979</c:v>
                </c:pt>
                <c:pt idx="4069">
                  <c:v>4.3269444439999978</c:v>
                </c:pt>
                <c:pt idx="4070">
                  <c:v>4.2941666669999963</c:v>
                </c:pt>
                <c:pt idx="4071">
                  <c:v>4.2572222220000002</c:v>
                </c:pt>
                <c:pt idx="4072">
                  <c:v>4.253888888999998</c:v>
                </c:pt>
                <c:pt idx="4073">
                  <c:v>4.0549999999999979</c:v>
                </c:pt>
                <c:pt idx="4074">
                  <c:v>3.9713888889999995</c:v>
                </c:pt>
                <c:pt idx="4075">
                  <c:v>3.9436111110000001</c:v>
                </c:pt>
                <c:pt idx="4076">
                  <c:v>3.8916666669999991</c:v>
                </c:pt>
                <c:pt idx="4077">
                  <c:v>3.7425000000000002</c:v>
                </c:pt>
                <c:pt idx="4078">
                  <c:v>3.7222222220000001</c:v>
                </c:pt>
                <c:pt idx="4079">
                  <c:v>2.7383333330000004</c:v>
                </c:pt>
                <c:pt idx="4080">
                  <c:v>2.5102777780000007</c:v>
                </c:pt>
                <c:pt idx="4081">
                  <c:v>2.4405555560000001</c:v>
                </c:pt>
                <c:pt idx="4082">
                  <c:v>2.290277778000001</c:v>
                </c:pt>
                <c:pt idx="4083">
                  <c:v>2.287500000000001</c:v>
                </c:pt>
                <c:pt idx="4084">
                  <c:v>2.2605555560000008</c:v>
                </c:pt>
                <c:pt idx="4085">
                  <c:v>2.2541666670000002</c:v>
                </c:pt>
                <c:pt idx="4086">
                  <c:v>2.1891666670000007</c:v>
                </c:pt>
                <c:pt idx="4087">
                  <c:v>2.1547222220000002</c:v>
                </c:pt>
                <c:pt idx="4088">
                  <c:v>2.1272222220000008</c:v>
                </c:pt>
                <c:pt idx="4089">
                  <c:v>1.9261111110000004</c:v>
                </c:pt>
                <c:pt idx="4090">
                  <c:v>1.9055555559999999</c:v>
                </c:pt>
                <c:pt idx="4091">
                  <c:v>1.8888888890000004</c:v>
                </c:pt>
                <c:pt idx="4092">
                  <c:v>8.2916666669999994</c:v>
                </c:pt>
                <c:pt idx="4093">
                  <c:v>6.4752777779999997</c:v>
                </c:pt>
                <c:pt idx="4094">
                  <c:v>6.1227777779999961</c:v>
                </c:pt>
                <c:pt idx="4095">
                  <c:v>5.7463888890000003</c:v>
                </c:pt>
                <c:pt idx="4096">
                  <c:v>4.4913888890000004</c:v>
                </c:pt>
                <c:pt idx="4097">
                  <c:v>4.4058333330000004</c:v>
                </c:pt>
                <c:pt idx="4098">
                  <c:v>4.34</c:v>
                </c:pt>
                <c:pt idx="4099">
                  <c:v>4.3061111109999981</c:v>
                </c:pt>
                <c:pt idx="4100">
                  <c:v>4.2549999999999981</c:v>
                </c:pt>
                <c:pt idx="4101">
                  <c:v>4.170277778</c:v>
                </c:pt>
                <c:pt idx="4102">
                  <c:v>4.0936111110000004</c:v>
                </c:pt>
                <c:pt idx="4103">
                  <c:v>4.056944444</c:v>
                </c:pt>
                <c:pt idx="4104">
                  <c:v>4.0441666669999963</c:v>
                </c:pt>
                <c:pt idx="4105">
                  <c:v>3.9719444439999991</c:v>
                </c:pt>
                <c:pt idx="4106">
                  <c:v>3.9188888889999993</c:v>
                </c:pt>
                <c:pt idx="4107">
                  <c:v>3.8036111109999999</c:v>
                </c:pt>
                <c:pt idx="4108">
                  <c:v>2.6608333329999998</c:v>
                </c:pt>
                <c:pt idx="4109">
                  <c:v>2.4561111109999998</c:v>
                </c:pt>
                <c:pt idx="4110">
                  <c:v>2.4108333329999998</c:v>
                </c:pt>
                <c:pt idx="4111">
                  <c:v>2.3583333329999996</c:v>
                </c:pt>
                <c:pt idx="4112">
                  <c:v>2.3536111109999998</c:v>
                </c:pt>
                <c:pt idx="4113">
                  <c:v>2.2402777780000016</c:v>
                </c:pt>
                <c:pt idx="4114">
                  <c:v>2.2358333329999995</c:v>
                </c:pt>
                <c:pt idx="4115">
                  <c:v>2.2302777780000009</c:v>
                </c:pt>
                <c:pt idx="4116">
                  <c:v>2.2033333330000011</c:v>
                </c:pt>
                <c:pt idx="4117">
                  <c:v>2.1219444439999999</c:v>
                </c:pt>
                <c:pt idx="4118">
                  <c:v>2.105</c:v>
                </c:pt>
                <c:pt idx="4119">
                  <c:v>1.8036111109999995</c:v>
                </c:pt>
                <c:pt idx="4120">
                  <c:v>8.0250000000000004</c:v>
                </c:pt>
                <c:pt idx="4121">
                  <c:v>6.208888888999998</c:v>
                </c:pt>
                <c:pt idx="4122">
                  <c:v>6.1858333329999979</c:v>
                </c:pt>
                <c:pt idx="4123">
                  <c:v>6.1769444440000001</c:v>
                </c:pt>
                <c:pt idx="4124">
                  <c:v>5.7247222219999978</c:v>
                </c:pt>
                <c:pt idx="4125">
                  <c:v>5.7113888890000002</c:v>
                </c:pt>
                <c:pt idx="4126">
                  <c:v>4.360555555999996</c:v>
                </c:pt>
                <c:pt idx="4127">
                  <c:v>4.3580555559999965</c:v>
                </c:pt>
                <c:pt idx="4128">
                  <c:v>4.2083333329999997</c:v>
                </c:pt>
                <c:pt idx="4129">
                  <c:v>4.2022222219999996</c:v>
                </c:pt>
                <c:pt idx="4130">
                  <c:v>4.0869444440000002</c:v>
                </c:pt>
                <c:pt idx="4131">
                  <c:v>4.0522222220000002</c:v>
                </c:pt>
                <c:pt idx="4132">
                  <c:v>3.9705555559999999</c:v>
                </c:pt>
                <c:pt idx="4133">
                  <c:v>3.9080555559999999</c:v>
                </c:pt>
                <c:pt idx="4134">
                  <c:v>3.8949999999999991</c:v>
                </c:pt>
                <c:pt idx="4135">
                  <c:v>3.7194444439999992</c:v>
                </c:pt>
                <c:pt idx="4136">
                  <c:v>2.5438888890000002</c:v>
                </c:pt>
                <c:pt idx="4137">
                  <c:v>2.3924999999999987</c:v>
                </c:pt>
                <c:pt idx="4138">
                  <c:v>2.3855555559999999</c:v>
                </c:pt>
                <c:pt idx="4139">
                  <c:v>2.3363888889999993</c:v>
                </c:pt>
                <c:pt idx="4140">
                  <c:v>2.319999999999999</c:v>
                </c:pt>
                <c:pt idx="4141">
                  <c:v>2.2736111110000001</c:v>
                </c:pt>
                <c:pt idx="4142">
                  <c:v>2.2536111110000001</c:v>
                </c:pt>
                <c:pt idx="4143">
                  <c:v>2.1538888889999996</c:v>
                </c:pt>
                <c:pt idx="4144">
                  <c:v>2.0783333329999998</c:v>
                </c:pt>
                <c:pt idx="4145">
                  <c:v>2.0522222219999997</c:v>
                </c:pt>
                <c:pt idx="4146">
                  <c:v>1.9205555560000005</c:v>
                </c:pt>
                <c:pt idx="4147">
                  <c:v>1.8861111110000004</c:v>
                </c:pt>
                <c:pt idx="4148">
                  <c:v>8.0230555560000028</c:v>
                </c:pt>
                <c:pt idx="4149">
                  <c:v>7.8022222220000002</c:v>
                </c:pt>
                <c:pt idx="4150">
                  <c:v>6.2369444439999997</c:v>
                </c:pt>
                <c:pt idx="4151">
                  <c:v>6.2066666670000004</c:v>
                </c:pt>
                <c:pt idx="4152">
                  <c:v>5.9033333330000017</c:v>
                </c:pt>
                <c:pt idx="4153">
                  <c:v>5.8755555559999966</c:v>
                </c:pt>
                <c:pt idx="4154">
                  <c:v>5.8197222220000002</c:v>
                </c:pt>
                <c:pt idx="4155">
                  <c:v>4.3369444440000002</c:v>
                </c:pt>
                <c:pt idx="4156">
                  <c:v>4.2058333330000002</c:v>
                </c:pt>
                <c:pt idx="4157">
                  <c:v>4.0902777779999981</c:v>
                </c:pt>
                <c:pt idx="4158">
                  <c:v>4.0758333330000003</c:v>
                </c:pt>
                <c:pt idx="4159">
                  <c:v>4.0424999999999995</c:v>
                </c:pt>
                <c:pt idx="4160">
                  <c:v>3.985555556</c:v>
                </c:pt>
                <c:pt idx="4161">
                  <c:v>3.9013888890000001</c:v>
                </c:pt>
                <c:pt idx="4162">
                  <c:v>3.84</c:v>
                </c:pt>
                <c:pt idx="4163">
                  <c:v>3.8177777780000008</c:v>
                </c:pt>
                <c:pt idx="4164">
                  <c:v>3.6558333329999999</c:v>
                </c:pt>
                <c:pt idx="4165">
                  <c:v>2.5186111109999998</c:v>
                </c:pt>
                <c:pt idx="4166">
                  <c:v>2.3894444439999991</c:v>
                </c:pt>
                <c:pt idx="4167">
                  <c:v>2.3855555559999999</c:v>
                </c:pt>
                <c:pt idx="4168">
                  <c:v>2.3505555559999998</c:v>
                </c:pt>
                <c:pt idx="4169">
                  <c:v>2.2591666670000001</c:v>
                </c:pt>
                <c:pt idx="4170">
                  <c:v>2.2261111110000007</c:v>
                </c:pt>
                <c:pt idx="4171">
                  <c:v>2.1838888890000003</c:v>
                </c:pt>
                <c:pt idx="4172">
                  <c:v>2.153055556</c:v>
                </c:pt>
                <c:pt idx="4173">
                  <c:v>2.070555556</c:v>
                </c:pt>
                <c:pt idx="4174">
                  <c:v>2.0236111110000001</c:v>
                </c:pt>
                <c:pt idx="4175">
                  <c:v>1.845277778</c:v>
                </c:pt>
                <c:pt idx="4176">
                  <c:v>1.817777778</c:v>
                </c:pt>
                <c:pt idx="4177">
                  <c:v>8.1611111109999985</c:v>
                </c:pt>
                <c:pt idx="4178">
                  <c:v>7.3355555559999965</c:v>
                </c:pt>
                <c:pt idx="4179">
                  <c:v>6.3447222219999979</c:v>
                </c:pt>
                <c:pt idx="4180">
                  <c:v>6.3341666669999963</c:v>
                </c:pt>
                <c:pt idx="4181">
                  <c:v>6.2333333330000018</c:v>
                </c:pt>
                <c:pt idx="4182">
                  <c:v>6.055833332999998</c:v>
                </c:pt>
                <c:pt idx="4183">
                  <c:v>5.6355555559999964</c:v>
                </c:pt>
                <c:pt idx="4184">
                  <c:v>5.356388888999998</c:v>
                </c:pt>
                <c:pt idx="4185">
                  <c:v>4.5280555559999964</c:v>
                </c:pt>
                <c:pt idx="4186">
                  <c:v>4.5236111110000001</c:v>
                </c:pt>
                <c:pt idx="4187">
                  <c:v>4.316666666999998</c:v>
                </c:pt>
                <c:pt idx="4188">
                  <c:v>4.265833332999998</c:v>
                </c:pt>
                <c:pt idx="4189">
                  <c:v>4.2391666670000001</c:v>
                </c:pt>
                <c:pt idx="4190">
                  <c:v>4.2330555559999983</c:v>
                </c:pt>
                <c:pt idx="4191">
                  <c:v>4.0694444440000002</c:v>
                </c:pt>
                <c:pt idx="4192">
                  <c:v>3.8188888889999988</c:v>
                </c:pt>
                <c:pt idx="4193">
                  <c:v>3.7338888890000002</c:v>
                </c:pt>
                <c:pt idx="4194">
                  <c:v>3.54</c:v>
                </c:pt>
                <c:pt idx="4195">
                  <c:v>2.7116666669999998</c:v>
                </c:pt>
                <c:pt idx="4196">
                  <c:v>2.4330555559999998</c:v>
                </c:pt>
                <c:pt idx="4197">
                  <c:v>2.3366666669999989</c:v>
                </c:pt>
                <c:pt idx="4198">
                  <c:v>2.2830555560000008</c:v>
                </c:pt>
                <c:pt idx="4199">
                  <c:v>2.2825000000000002</c:v>
                </c:pt>
                <c:pt idx="4200">
                  <c:v>2.2519444439999998</c:v>
                </c:pt>
                <c:pt idx="4201">
                  <c:v>2.0836111110000002</c:v>
                </c:pt>
                <c:pt idx="4202">
                  <c:v>1.9005555560000005</c:v>
                </c:pt>
                <c:pt idx="4203">
                  <c:v>1.82</c:v>
                </c:pt>
                <c:pt idx="4204">
                  <c:v>1.817777778</c:v>
                </c:pt>
                <c:pt idx="4205">
                  <c:v>1.5502777780000001</c:v>
                </c:pt>
                <c:pt idx="4206">
                  <c:v>7.4544444439999982</c:v>
                </c:pt>
                <c:pt idx="4207">
                  <c:v>6.2530555559999978</c:v>
                </c:pt>
                <c:pt idx="4208">
                  <c:v>6.151944443999998</c:v>
                </c:pt>
                <c:pt idx="4209">
                  <c:v>6.1158333329999977</c:v>
                </c:pt>
                <c:pt idx="4210">
                  <c:v>5.6438888889999976</c:v>
                </c:pt>
                <c:pt idx="4211">
                  <c:v>5.6202777779999975</c:v>
                </c:pt>
                <c:pt idx="4212">
                  <c:v>5.2702777779999996</c:v>
                </c:pt>
                <c:pt idx="4213">
                  <c:v>4.4366666669999999</c:v>
                </c:pt>
                <c:pt idx="4214">
                  <c:v>4.3158333329999978</c:v>
                </c:pt>
                <c:pt idx="4215">
                  <c:v>4.1652777779999974</c:v>
                </c:pt>
                <c:pt idx="4216">
                  <c:v>4.085</c:v>
                </c:pt>
                <c:pt idx="4217">
                  <c:v>3.982499999999999</c:v>
                </c:pt>
                <c:pt idx="4218">
                  <c:v>3.8155555559999992</c:v>
                </c:pt>
                <c:pt idx="4219">
                  <c:v>3.8036111109999999</c:v>
                </c:pt>
                <c:pt idx="4220">
                  <c:v>3.6363888889999996</c:v>
                </c:pt>
                <c:pt idx="4221">
                  <c:v>2.5825</c:v>
                </c:pt>
                <c:pt idx="4222">
                  <c:v>2.482499999999999</c:v>
                </c:pt>
                <c:pt idx="4223">
                  <c:v>2.4333333330000002</c:v>
                </c:pt>
                <c:pt idx="4224">
                  <c:v>2.3897222220000001</c:v>
                </c:pt>
                <c:pt idx="4225">
                  <c:v>2.334444443999999</c:v>
                </c:pt>
                <c:pt idx="4226">
                  <c:v>2.320555556</c:v>
                </c:pt>
                <c:pt idx="4227">
                  <c:v>2.2352777780000008</c:v>
                </c:pt>
                <c:pt idx="4228">
                  <c:v>2.1658333330000001</c:v>
                </c:pt>
                <c:pt idx="4229">
                  <c:v>2.1025</c:v>
                </c:pt>
                <c:pt idx="4230">
                  <c:v>2.0016666669999998</c:v>
                </c:pt>
                <c:pt idx="4231">
                  <c:v>1.987222222</c:v>
                </c:pt>
                <c:pt idx="4232">
                  <c:v>1.8155555560000001</c:v>
                </c:pt>
                <c:pt idx="4233">
                  <c:v>8.0997222220000005</c:v>
                </c:pt>
                <c:pt idx="4234">
                  <c:v>6.5324999999999998</c:v>
                </c:pt>
                <c:pt idx="4235">
                  <c:v>6.2136111109999996</c:v>
                </c:pt>
                <c:pt idx="4236">
                  <c:v>6.1222222219999987</c:v>
                </c:pt>
                <c:pt idx="4237">
                  <c:v>5.9327777780000002</c:v>
                </c:pt>
                <c:pt idx="4238">
                  <c:v>5.7852777780000002</c:v>
                </c:pt>
                <c:pt idx="4239">
                  <c:v>5.7725</c:v>
                </c:pt>
                <c:pt idx="4240">
                  <c:v>4.305833332999998</c:v>
                </c:pt>
                <c:pt idx="4241">
                  <c:v>4.2141666669999962</c:v>
                </c:pt>
                <c:pt idx="4242">
                  <c:v>4.2061111110000002</c:v>
                </c:pt>
                <c:pt idx="4243">
                  <c:v>4.153611111</c:v>
                </c:pt>
                <c:pt idx="4244">
                  <c:v>4.0644444439999976</c:v>
                </c:pt>
                <c:pt idx="4245">
                  <c:v>3.9811111110000001</c:v>
                </c:pt>
                <c:pt idx="4246">
                  <c:v>3.9688888889999996</c:v>
                </c:pt>
                <c:pt idx="4247">
                  <c:v>3.9452777780000008</c:v>
                </c:pt>
                <c:pt idx="4248">
                  <c:v>3.9358333329999993</c:v>
                </c:pt>
                <c:pt idx="4249">
                  <c:v>3.7513888889999998</c:v>
                </c:pt>
                <c:pt idx="4250">
                  <c:v>2.4919444439999991</c:v>
                </c:pt>
                <c:pt idx="4251">
                  <c:v>2.4305555559999998</c:v>
                </c:pt>
                <c:pt idx="4252">
                  <c:v>2.3975</c:v>
                </c:pt>
                <c:pt idx="4253">
                  <c:v>2.3305555559999998</c:v>
                </c:pt>
                <c:pt idx="4254">
                  <c:v>2.2966666669999998</c:v>
                </c:pt>
                <c:pt idx="4255">
                  <c:v>2.2313888890000002</c:v>
                </c:pt>
                <c:pt idx="4256">
                  <c:v>2.1644444439999999</c:v>
                </c:pt>
                <c:pt idx="4257">
                  <c:v>2.1194444439999991</c:v>
                </c:pt>
                <c:pt idx="4258">
                  <c:v>1.981944444</c:v>
                </c:pt>
                <c:pt idx="4259">
                  <c:v>1.9491666669999999</c:v>
                </c:pt>
                <c:pt idx="4260">
                  <c:v>1.9158333329999995</c:v>
                </c:pt>
                <c:pt idx="4261">
                  <c:v>1.7816666669999994</c:v>
                </c:pt>
                <c:pt idx="4262">
                  <c:v>7.83</c:v>
                </c:pt>
                <c:pt idx="4263">
                  <c:v>7.4058333330000004</c:v>
                </c:pt>
                <c:pt idx="4264">
                  <c:v>6.3480555559999976</c:v>
                </c:pt>
                <c:pt idx="4265">
                  <c:v>6.1138888889999974</c:v>
                </c:pt>
                <c:pt idx="4266">
                  <c:v>5.9008333329999996</c:v>
                </c:pt>
                <c:pt idx="4267">
                  <c:v>5.7738888890000002</c:v>
                </c:pt>
                <c:pt idx="4268">
                  <c:v>5.5894444439999997</c:v>
                </c:pt>
                <c:pt idx="4269">
                  <c:v>4.433611111000002</c:v>
                </c:pt>
                <c:pt idx="4270">
                  <c:v>4.368333332999998</c:v>
                </c:pt>
                <c:pt idx="4271">
                  <c:v>4.3680555559999963</c:v>
                </c:pt>
                <c:pt idx="4272">
                  <c:v>4.2972222220000003</c:v>
                </c:pt>
                <c:pt idx="4273">
                  <c:v>4.2002777780000002</c:v>
                </c:pt>
                <c:pt idx="4274">
                  <c:v>4.0841666669999963</c:v>
                </c:pt>
                <c:pt idx="4275">
                  <c:v>3.997222222</c:v>
                </c:pt>
                <c:pt idx="4276">
                  <c:v>3.957222222</c:v>
                </c:pt>
                <c:pt idx="4277">
                  <c:v>3.9336111109999998</c:v>
                </c:pt>
                <c:pt idx="4278">
                  <c:v>3.7727777780000009</c:v>
                </c:pt>
                <c:pt idx="4279">
                  <c:v>3.6633333330000002</c:v>
                </c:pt>
                <c:pt idx="4280">
                  <c:v>2.6172222220000001</c:v>
                </c:pt>
                <c:pt idx="4281">
                  <c:v>2.5516666669999997</c:v>
                </c:pt>
                <c:pt idx="4282">
                  <c:v>2.396666666999999</c:v>
                </c:pt>
                <c:pt idx="4283">
                  <c:v>2.3502777780000002</c:v>
                </c:pt>
                <c:pt idx="4284">
                  <c:v>2.3488888889999999</c:v>
                </c:pt>
                <c:pt idx="4285">
                  <c:v>2.2475000000000009</c:v>
                </c:pt>
                <c:pt idx="4286">
                  <c:v>2.1805555560000007</c:v>
                </c:pt>
                <c:pt idx="4287">
                  <c:v>2.102777778000001</c:v>
                </c:pt>
                <c:pt idx="4288">
                  <c:v>1.965833333</c:v>
                </c:pt>
                <c:pt idx="4289">
                  <c:v>1.941944444</c:v>
                </c:pt>
                <c:pt idx="4290">
                  <c:v>1.8141666669999998</c:v>
                </c:pt>
                <c:pt idx="4291">
                  <c:v>6.6483333330000001</c:v>
                </c:pt>
                <c:pt idx="4292">
                  <c:v>6.420833333</c:v>
                </c:pt>
                <c:pt idx="4293">
                  <c:v>6.414722222</c:v>
                </c:pt>
                <c:pt idx="4294">
                  <c:v>6.0519444440000001</c:v>
                </c:pt>
                <c:pt idx="4295">
                  <c:v>5.7524999999999995</c:v>
                </c:pt>
                <c:pt idx="4296">
                  <c:v>4.6641666669999946</c:v>
                </c:pt>
                <c:pt idx="4297">
                  <c:v>4.6041666669999968</c:v>
                </c:pt>
                <c:pt idx="4298">
                  <c:v>4.5694444440000002</c:v>
                </c:pt>
                <c:pt idx="4299">
                  <c:v>4.362499999999998</c:v>
                </c:pt>
                <c:pt idx="4300">
                  <c:v>4.2380555559999982</c:v>
                </c:pt>
                <c:pt idx="4301">
                  <c:v>4.1883333330000001</c:v>
                </c:pt>
                <c:pt idx="4302">
                  <c:v>4.0783333329999998</c:v>
                </c:pt>
                <c:pt idx="4303">
                  <c:v>3.9383333330000001</c:v>
                </c:pt>
                <c:pt idx="4304">
                  <c:v>3.8833333330000004</c:v>
                </c:pt>
                <c:pt idx="4305">
                  <c:v>3.7455555560000002</c:v>
                </c:pt>
                <c:pt idx="4306">
                  <c:v>2.7877777780000019</c:v>
                </c:pt>
                <c:pt idx="4307">
                  <c:v>2.7530555560000001</c:v>
                </c:pt>
                <c:pt idx="4308">
                  <c:v>2.6811111110000008</c:v>
                </c:pt>
                <c:pt idx="4309">
                  <c:v>2.6258333330000001</c:v>
                </c:pt>
                <c:pt idx="4310">
                  <c:v>2.4447222220000002</c:v>
                </c:pt>
                <c:pt idx="4311">
                  <c:v>2.4216666669999998</c:v>
                </c:pt>
                <c:pt idx="4312">
                  <c:v>2.3299999999999992</c:v>
                </c:pt>
                <c:pt idx="4313">
                  <c:v>2.3286111109999998</c:v>
                </c:pt>
                <c:pt idx="4314">
                  <c:v>2.1969444439999997</c:v>
                </c:pt>
                <c:pt idx="4315">
                  <c:v>2.1052777780000009</c:v>
                </c:pt>
                <c:pt idx="4316">
                  <c:v>2.0783333329999998</c:v>
                </c:pt>
                <c:pt idx="4317">
                  <c:v>2.0666666669999998</c:v>
                </c:pt>
                <c:pt idx="4318">
                  <c:v>1.8955555559999999</c:v>
                </c:pt>
                <c:pt idx="4319">
                  <c:v>6.9463888889999996</c:v>
                </c:pt>
                <c:pt idx="4320">
                  <c:v>6.386111111</c:v>
                </c:pt>
                <c:pt idx="4321">
                  <c:v>6.1966666669999979</c:v>
                </c:pt>
                <c:pt idx="4322">
                  <c:v>6.1613888889999986</c:v>
                </c:pt>
                <c:pt idx="4323">
                  <c:v>5.7174999999999985</c:v>
                </c:pt>
                <c:pt idx="4324">
                  <c:v>4.9630555559999978</c:v>
                </c:pt>
                <c:pt idx="4325">
                  <c:v>4.3280555559999963</c:v>
                </c:pt>
                <c:pt idx="4326">
                  <c:v>4.2780555559999982</c:v>
                </c:pt>
                <c:pt idx="4327">
                  <c:v>4.2155555559999964</c:v>
                </c:pt>
                <c:pt idx="4328">
                  <c:v>4.214444443999998</c:v>
                </c:pt>
                <c:pt idx="4329">
                  <c:v>4.1936111110000001</c:v>
                </c:pt>
                <c:pt idx="4330">
                  <c:v>4.096944444</c:v>
                </c:pt>
                <c:pt idx="4331">
                  <c:v>4.0319444439999996</c:v>
                </c:pt>
                <c:pt idx="4332">
                  <c:v>4.011111111</c:v>
                </c:pt>
                <c:pt idx="4333">
                  <c:v>3.9013888890000001</c:v>
                </c:pt>
                <c:pt idx="4334">
                  <c:v>3.8441666670000001</c:v>
                </c:pt>
                <c:pt idx="4335">
                  <c:v>2.4791666669999999</c:v>
                </c:pt>
                <c:pt idx="4336">
                  <c:v>2.4608333329999996</c:v>
                </c:pt>
                <c:pt idx="4337">
                  <c:v>2.3988888889999993</c:v>
                </c:pt>
                <c:pt idx="4338">
                  <c:v>2.3813888890000001</c:v>
                </c:pt>
                <c:pt idx="4339">
                  <c:v>2.3627777780000008</c:v>
                </c:pt>
                <c:pt idx="4340">
                  <c:v>2.3433333330000004</c:v>
                </c:pt>
                <c:pt idx="4341">
                  <c:v>2.2861111110000008</c:v>
                </c:pt>
                <c:pt idx="4342">
                  <c:v>2.2605555560000008</c:v>
                </c:pt>
                <c:pt idx="4343">
                  <c:v>2.1444444439999999</c:v>
                </c:pt>
                <c:pt idx="4344">
                  <c:v>2.090555556</c:v>
                </c:pt>
                <c:pt idx="4345">
                  <c:v>1.8813888889999999</c:v>
                </c:pt>
                <c:pt idx="4346">
                  <c:v>1.8280555560000005</c:v>
                </c:pt>
                <c:pt idx="4347">
                  <c:v>6.225833332999998</c:v>
                </c:pt>
                <c:pt idx="4348">
                  <c:v>6.1711111110000001</c:v>
                </c:pt>
                <c:pt idx="4349">
                  <c:v>5.698611111</c:v>
                </c:pt>
                <c:pt idx="4350">
                  <c:v>5.5144444439999978</c:v>
                </c:pt>
                <c:pt idx="4351">
                  <c:v>4.3766666670000003</c:v>
                </c:pt>
                <c:pt idx="4352">
                  <c:v>4.3572222219999981</c:v>
                </c:pt>
                <c:pt idx="4353">
                  <c:v>4.2669444439999982</c:v>
                </c:pt>
                <c:pt idx="4354">
                  <c:v>4.2466666670000004</c:v>
                </c:pt>
                <c:pt idx="4355">
                  <c:v>4.127777777999996</c:v>
                </c:pt>
                <c:pt idx="4356">
                  <c:v>4.0927777779999976</c:v>
                </c:pt>
                <c:pt idx="4357">
                  <c:v>4.0449999999999982</c:v>
                </c:pt>
                <c:pt idx="4358">
                  <c:v>4.0102777779999981</c:v>
                </c:pt>
                <c:pt idx="4359">
                  <c:v>3.8822222219999998</c:v>
                </c:pt>
                <c:pt idx="4360">
                  <c:v>3.7658333329999998</c:v>
                </c:pt>
                <c:pt idx="4361">
                  <c:v>3.6977777780000016</c:v>
                </c:pt>
                <c:pt idx="4362">
                  <c:v>2.5405555560000002</c:v>
                </c:pt>
                <c:pt idx="4363">
                  <c:v>2.5302777780000008</c:v>
                </c:pt>
                <c:pt idx="4364">
                  <c:v>2.5288888889999996</c:v>
                </c:pt>
                <c:pt idx="4365">
                  <c:v>2.4958333329999993</c:v>
                </c:pt>
                <c:pt idx="4366">
                  <c:v>2.4458333329999999</c:v>
                </c:pt>
                <c:pt idx="4367">
                  <c:v>2.434722222</c:v>
                </c:pt>
                <c:pt idx="4368">
                  <c:v>2.4291666670000001</c:v>
                </c:pt>
                <c:pt idx="4369">
                  <c:v>2.4122222219999991</c:v>
                </c:pt>
                <c:pt idx="4370">
                  <c:v>2.396944443999999</c:v>
                </c:pt>
                <c:pt idx="4371">
                  <c:v>2.3763888889999998</c:v>
                </c:pt>
                <c:pt idx="4372">
                  <c:v>2.3616666669999997</c:v>
                </c:pt>
                <c:pt idx="4373">
                  <c:v>2.2969444439999998</c:v>
                </c:pt>
                <c:pt idx="4374">
                  <c:v>2.2936111110000001</c:v>
                </c:pt>
                <c:pt idx="4375">
                  <c:v>2.2433333330000012</c:v>
                </c:pt>
                <c:pt idx="4376">
                  <c:v>2.2152777780000008</c:v>
                </c:pt>
                <c:pt idx="4377">
                  <c:v>2.2136111110000001</c:v>
                </c:pt>
                <c:pt idx="4378">
                  <c:v>2.1936111110000001</c:v>
                </c:pt>
                <c:pt idx="4379">
                  <c:v>2.110555556</c:v>
                </c:pt>
                <c:pt idx="4380">
                  <c:v>2.0611111110000002</c:v>
                </c:pt>
                <c:pt idx="4381">
                  <c:v>1.9491666669999999</c:v>
                </c:pt>
                <c:pt idx="4382">
                  <c:v>1.8941666669999999</c:v>
                </c:pt>
                <c:pt idx="4383">
                  <c:v>1.714444444</c:v>
                </c:pt>
                <c:pt idx="4384">
                  <c:v>6.0497222219999998</c:v>
                </c:pt>
                <c:pt idx="4385">
                  <c:v>5.8127777779999974</c:v>
                </c:pt>
                <c:pt idx="4386">
                  <c:v>5.8102777779999979</c:v>
                </c:pt>
                <c:pt idx="4387">
                  <c:v>5.7583333330000004</c:v>
                </c:pt>
                <c:pt idx="4388">
                  <c:v>4.6272222219999977</c:v>
                </c:pt>
                <c:pt idx="4389">
                  <c:v>4.2919444440000003</c:v>
                </c:pt>
                <c:pt idx="4390">
                  <c:v>4.2330555559999983</c:v>
                </c:pt>
                <c:pt idx="4391">
                  <c:v>4.18</c:v>
                </c:pt>
                <c:pt idx="4392">
                  <c:v>4.0577777779999975</c:v>
                </c:pt>
                <c:pt idx="4393">
                  <c:v>4.03</c:v>
                </c:pt>
                <c:pt idx="4394">
                  <c:v>4.0105555559999964</c:v>
                </c:pt>
                <c:pt idx="4395">
                  <c:v>3.976944443999999</c:v>
                </c:pt>
                <c:pt idx="4396">
                  <c:v>3.829166667</c:v>
                </c:pt>
                <c:pt idx="4397">
                  <c:v>3.8249999999999997</c:v>
                </c:pt>
                <c:pt idx="4398">
                  <c:v>3.7800000000000002</c:v>
                </c:pt>
                <c:pt idx="4399">
                  <c:v>3.695555556</c:v>
                </c:pt>
                <c:pt idx="4400">
                  <c:v>2.7938888890000002</c:v>
                </c:pt>
                <c:pt idx="4401">
                  <c:v>2.6797222220000001</c:v>
                </c:pt>
                <c:pt idx="4402">
                  <c:v>2.514166667</c:v>
                </c:pt>
                <c:pt idx="4403">
                  <c:v>2.479444443999999</c:v>
                </c:pt>
                <c:pt idx="4404">
                  <c:v>2.4591666669999999</c:v>
                </c:pt>
                <c:pt idx="4405">
                  <c:v>2.4474999999999998</c:v>
                </c:pt>
                <c:pt idx="4406">
                  <c:v>2.4444444439999997</c:v>
                </c:pt>
                <c:pt idx="4407">
                  <c:v>2.4297222220000001</c:v>
                </c:pt>
                <c:pt idx="4408">
                  <c:v>2.416666666999999</c:v>
                </c:pt>
                <c:pt idx="4409">
                  <c:v>2.3788888889999993</c:v>
                </c:pt>
                <c:pt idx="4410">
                  <c:v>2.357499999999999</c:v>
                </c:pt>
                <c:pt idx="4411">
                  <c:v>2.3469444439999991</c:v>
                </c:pt>
                <c:pt idx="4412">
                  <c:v>2.3452777780000007</c:v>
                </c:pt>
                <c:pt idx="4413">
                  <c:v>2.3280555559999998</c:v>
                </c:pt>
                <c:pt idx="4414">
                  <c:v>2.311944443999999</c:v>
                </c:pt>
                <c:pt idx="4415">
                  <c:v>2.309444443999999</c:v>
                </c:pt>
                <c:pt idx="4416">
                  <c:v>2.2422222220000001</c:v>
                </c:pt>
                <c:pt idx="4417">
                  <c:v>2.2411111110000008</c:v>
                </c:pt>
                <c:pt idx="4418">
                  <c:v>2.2286111110000002</c:v>
                </c:pt>
                <c:pt idx="4419">
                  <c:v>2.1977777780000016</c:v>
                </c:pt>
                <c:pt idx="4420">
                  <c:v>2.1772222220000002</c:v>
                </c:pt>
                <c:pt idx="4421">
                  <c:v>2.1602777780000011</c:v>
                </c:pt>
                <c:pt idx="4422">
                  <c:v>2.0633333330000001</c:v>
                </c:pt>
                <c:pt idx="4423">
                  <c:v>2.0127777780000002</c:v>
                </c:pt>
                <c:pt idx="4424">
                  <c:v>1.930833333</c:v>
                </c:pt>
                <c:pt idx="4425">
                  <c:v>1.8455555560000001</c:v>
                </c:pt>
                <c:pt idx="4426">
                  <c:v>1.8433333329999995</c:v>
                </c:pt>
                <c:pt idx="4427">
                  <c:v>6.5408333330000001</c:v>
                </c:pt>
                <c:pt idx="4428">
                  <c:v>6.2772222219999998</c:v>
                </c:pt>
                <c:pt idx="4429">
                  <c:v>6.0766666669999996</c:v>
                </c:pt>
                <c:pt idx="4430">
                  <c:v>6.0494444439999997</c:v>
                </c:pt>
                <c:pt idx="4431">
                  <c:v>5.6552777779999976</c:v>
                </c:pt>
                <c:pt idx="4432">
                  <c:v>4.2961111110000001</c:v>
                </c:pt>
                <c:pt idx="4433">
                  <c:v>4.2933333329999996</c:v>
                </c:pt>
                <c:pt idx="4434">
                  <c:v>4.2188888889999978</c:v>
                </c:pt>
                <c:pt idx="4435">
                  <c:v>4.1902777779999978</c:v>
                </c:pt>
                <c:pt idx="4436">
                  <c:v>4.1074999999999982</c:v>
                </c:pt>
                <c:pt idx="4437">
                  <c:v>3.9986111109999998</c:v>
                </c:pt>
                <c:pt idx="4438">
                  <c:v>3.8388888889999988</c:v>
                </c:pt>
                <c:pt idx="4439">
                  <c:v>3.7933333330000001</c:v>
                </c:pt>
                <c:pt idx="4440">
                  <c:v>3.7738888890000002</c:v>
                </c:pt>
                <c:pt idx="4441">
                  <c:v>2.7788888889999996</c:v>
                </c:pt>
                <c:pt idx="4442">
                  <c:v>2.6566666669999992</c:v>
                </c:pt>
                <c:pt idx="4443">
                  <c:v>2.6269444439999998</c:v>
                </c:pt>
                <c:pt idx="4444">
                  <c:v>2.4980555559999997</c:v>
                </c:pt>
                <c:pt idx="4445">
                  <c:v>2.4963888889999999</c:v>
                </c:pt>
                <c:pt idx="4446">
                  <c:v>2.476944443999999</c:v>
                </c:pt>
                <c:pt idx="4447">
                  <c:v>2.463055556</c:v>
                </c:pt>
                <c:pt idx="4448">
                  <c:v>2.4616666669999998</c:v>
                </c:pt>
                <c:pt idx="4449">
                  <c:v>2.4611111110000001</c:v>
                </c:pt>
                <c:pt idx="4450">
                  <c:v>2.46</c:v>
                </c:pt>
                <c:pt idx="4451">
                  <c:v>2.4302777780000002</c:v>
                </c:pt>
                <c:pt idx="4452">
                  <c:v>2.4269444439999992</c:v>
                </c:pt>
                <c:pt idx="4453">
                  <c:v>2.4083333330000003</c:v>
                </c:pt>
                <c:pt idx="4454">
                  <c:v>2.3980555559999992</c:v>
                </c:pt>
                <c:pt idx="4455">
                  <c:v>2.3955555559999997</c:v>
                </c:pt>
                <c:pt idx="4456">
                  <c:v>2.3727777780000001</c:v>
                </c:pt>
                <c:pt idx="4457">
                  <c:v>2.3616666669999997</c:v>
                </c:pt>
                <c:pt idx="4458">
                  <c:v>2.3588888889999993</c:v>
                </c:pt>
                <c:pt idx="4459">
                  <c:v>2.3233333330000003</c:v>
                </c:pt>
                <c:pt idx="4460">
                  <c:v>2.3080555559999998</c:v>
                </c:pt>
                <c:pt idx="4461">
                  <c:v>2.212499999999999</c:v>
                </c:pt>
                <c:pt idx="4462">
                  <c:v>2.182222222</c:v>
                </c:pt>
                <c:pt idx="4463">
                  <c:v>2.1069444439999998</c:v>
                </c:pt>
                <c:pt idx="4464">
                  <c:v>2.0430555560000001</c:v>
                </c:pt>
                <c:pt idx="4465">
                  <c:v>2.0425</c:v>
                </c:pt>
                <c:pt idx="4466">
                  <c:v>1.8419444439999995</c:v>
                </c:pt>
                <c:pt idx="4467">
                  <c:v>1.808611111</c:v>
                </c:pt>
                <c:pt idx="4468">
                  <c:v>1.7591666669999995</c:v>
                </c:pt>
                <c:pt idx="4469">
                  <c:v>6.3063888889999982</c:v>
                </c:pt>
                <c:pt idx="4470">
                  <c:v>6.2450000000000001</c:v>
                </c:pt>
                <c:pt idx="4471">
                  <c:v>6.1830555559999976</c:v>
                </c:pt>
                <c:pt idx="4472">
                  <c:v>6.1724999999999985</c:v>
                </c:pt>
                <c:pt idx="4473">
                  <c:v>5.7747222220000003</c:v>
                </c:pt>
                <c:pt idx="4474">
                  <c:v>4.555277777999998</c:v>
                </c:pt>
                <c:pt idx="4475">
                  <c:v>4.5227777779999974</c:v>
                </c:pt>
                <c:pt idx="4476">
                  <c:v>4.4283333330000003</c:v>
                </c:pt>
                <c:pt idx="4477">
                  <c:v>4.3666666669999978</c:v>
                </c:pt>
                <c:pt idx="4478">
                  <c:v>4.3616666669999979</c:v>
                </c:pt>
                <c:pt idx="4479">
                  <c:v>4.1566666669999979</c:v>
                </c:pt>
                <c:pt idx="4480">
                  <c:v>4.141666667</c:v>
                </c:pt>
                <c:pt idx="4481">
                  <c:v>3.9394444439999989</c:v>
                </c:pt>
                <c:pt idx="4482">
                  <c:v>3.7933333330000001</c:v>
                </c:pt>
                <c:pt idx="4483">
                  <c:v>3.6911111110000001</c:v>
                </c:pt>
                <c:pt idx="4484">
                  <c:v>3.6077777780000018</c:v>
                </c:pt>
                <c:pt idx="4485">
                  <c:v>2.6286111110000001</c:v>
                </c:pt>
                <c:pt idx="4486">
                  <c:v>2.593611111</c:v>
                </c:pt>
                <c:pt idx="4487">
                  <c:v>2.5549999999999997</c:v>
                </c:pt>
                <c:pt idx="4488">
                  <c:v>2.5091666670000001</c:v>
                </c:pt>
                <c:pt idx="4489">
                  <c:v>2.5088888889999996</c:v>
                </c:pt>
                <c:pt idx="4490">
                  <c:v>2.4791666669999999</c:v>
                </c:pt>
                <c:pt idx="4491">
                  <c:v>2.446111111</c:v>
                </c:pt>
                <c:pt idx="4492">
                  <c:v>2.4427777780000008</c:v>
                </c:pt>
                <c:pt idx="4493">
                  <c:v>2.4422222219999998</c:v>
                </c:pt>
                <c:pt idx="4494">
                  <c:v>2.4408333329999996</c:v>
                </c:pt>
                <c:pt idx="4495">
                  <c:v>2.4244444439999997</c:v>
                </c:pt>
                <c:pt idx="4496">
                  <c:v>2.4105555559999998</c:v>
                </c:pt>
                <c:pt idx="4497">
                  <c:v>2.3783333329999996</c:v>
                </c:pt>
                <c:pt idx="4498">
                  <c:v>2.3763888889999998</c:v>
                </c:pt>
                <c:pt idx="4499">
                  <c:v>2.3563888889999993</c:v>
                </c:pt>
                <c:pt idx="4500">
                  <c:v>2.3124999999999987</c:v>
                </c:pt>
                <c:pt idx="4501">
                  <c:v>2.2719444439999998</c:v>
                </c:pt>
                <c:pt idx="4502">
                  <c:v>2.1911111110000001</c:v>
                </c:pt>
                <c:pt idx="4503">
                  <c:v>2.1911111110000001</c:v>
                </c:pt>
                <c:pt idx="4504">
                  <c:v>2.1580555559999999</c:v>
                </c:pt>
                <c:pt idx="4505">
                  <c:v>2.122777778000001</c:v>
                </c:pt>
                <c:pt idx="4506">
                  <c:v>2.0272222220000002</c:v>
                </c:pt>
                <c:pt idx="4507">
                  <c:v>2.0269444439999997</c:v>
                </c:pt>
                <c:pt idx="4508">
                  <c:v>1.9769444439999999</c:v>
                </c:pt>
                <c:pt idx="4509">
                  <c:v>1.841111111</c:v>
                </c:pt>
                <c:pt idx="4510">
                  <c:v>1.791111111</c:v>
                </c:pt>
                <c:pt idx="4511">
                  <c:v>6.2374999999999998</c:v>
                </c:pt>
                <c:pt idx="4512">
                  <c:v>6.2149999999999981</c:v>
                </c:pt>
                <c:pt idx="4513">
                  <c:v>5.7594444439999997</c:v>
                </c:pt>
                <c:pt idx="4514">
                  <c:v>4.4952777780000002</c:v>
                </c:pt>
                <c:pt idx="4515">
                  <c:v>4.4713888890000018</c:v>
                </c:pt>
                <c:pt idx="4516">
                  <c:v>4.4377777780000001</c:v>
                </c:pt>
                <c:pt idx="4517">
                  <c:v>4.3997222220000003</c:v>
                </c:pt>
                <c:pt idx="4518">
                  <c:v>4.2569444440000002</c:v>
                </c:pt>
                <c:pt idx="4519">
                  <c:v>4.238888889</c:v>
                </c:pt>
                <c:pt idx="4520">
                  <c:v>4.1266666669999976</c:v>
                </c:pt>
                <c:pt idx="4521">
                  <c:v>4.106944443999998</c:v>
                </c:pt>
                <c:pt idx="4522">
                  <c:v>4.021388888999998</c:v>
                </c:pt>
                <c:pt idx="4523">
                  <c:v>3.7897222220000009</c:v>
                </c:pt>
                <c:pt idx="4524">
                  <c:v>3.7563888890000001</c:v>
                </c:pt>
                <c:pt idx="4525">
                  <c:v>3.59</c:v>
                </c:pt>
                <c:pt idx="4526">
                  <c:v>2.6786111109999999</c:v>
                </c:pt>
                <c:pt idx="4527">
                  <c:v>2.6547222220000002</c:v>
                </c:pt>
                <c:pt idx="4528">
                  <c:v>2.642222222</c:v>
                </c:pt>
                <c:pt idx="4529">
                  <c:v>2.6077777780000018</c:v>
                </c:pt>
                <c:pt idx="4530">
                  <c:v>2.5833333330000001</c:v>
                </c:pt>
                <c:pt idx="4531">
                  <c:v>2.5766666669999991</c:v>
                </c:pt>
                <c:pt idx="4532">
                  <c:v>2.4905555559999999</c:v>
                </c:pt>
                <c:pt idx="4533">
                  <c:v>2.4636111110000001</c:v>
                </c:pt>
                <c:pt idx="4534">
                  <c:v>2.4561111109999998</c:v>
                </c:pt>
                <c:pt idx="4535">
                  <c:v>2.4402777780000009</c:v>
                </c:pt>
                <c:pt idx="4536">
                  <c:v>2.4227777780000008</c:v>
                </c:pt>
                <c:pt idx="4537">
                  <c:v>2.3922222219999991</c:v>
                </c:pt>
                <c:pt idx="4538">
                  <c:v>2.3916666669999991</c:v>
                </c:pt>
                <c:pt idx="4539">
                  <c:v>2.3888888889999995</c:v>
                </c:pt>
                <c:pt idx="4540">
                  <c:v>2.3763888889999998</c:v>
                </c:pt>
                <c:pt idx="4541">
                  <c:v>2.3594444439999989</c:v>
                </c:pt>
                <c:pt idx="4542">
                  <c:v>2.3563888889999993</c:v>
                </c:pt>
                <c:pt idx="4543">
                  <c:v>2.3447222220000001</c:v>
                </c:pt>
                <c:pt idx="4544">
                  <c:v>2.341111111</c:v>
                </c:pt>
                <c:pt idx="4545">
                  <c:v>2.2725</c:v>
                </c:pt>
                <c:pt idx="4546">
                  <c:v>2.1252777780000009</c:v>
                </c:pt>
                <c:pt idx="4547">
                  <c:v>2.1233333330000002</c:v>
                </c:pt>
                <c:pt idx="4548">
                  <c:v>2.0383333330000002</c:v>
                </c:pt>
                <c:pt idx="4549">
                  <c:v>2.0072222220000002</c:v>
                </c:pt>
                <c:pt idx="4550">
                  <c:v>1.9622222220000001</c:v>
                </c:pt>
                <c:pt idx="4551">
                  <c:v>1.9422222220000001</c:v>
                </c:pt>
                <c:pt idx="4552">
                  <c:v>1.761111111</c:v>
                </c:pt>
                <c:pt idx="4553">
                  <c:v>1.7566666669999995</c:v>
                </c:pt>
                <c:pt idx="4554">
                  <c:v>6.5149999999999979</c:v>
                </c:pt>
                <c:pt idx="4555">
                  <c:v>6.2591666669999979</c:v>
                </c:pt>
                <c:pt idx="4556">
                  <c:v>5.9230555559999978</c:v>
                </c:pt>
                <c:pt idx="4557">
                  <c:v>5.7266666669999982</c:v>
                </c:pt>
                <c:pt idx="4558">
                  <c:v>5.2038888889999981</c:v>
                </c:pt>
                <c:pt idx="4559">
                  <c:v>4.698611111</c:v>
                </c:pt>
                <c:pt idx="4560">
                  <c:v>4.6488888889999975</c:v>
                </c:pt>
                <c:pt idx="4561">
                  <c:v>4.4436111110000018</c:v>
                </c:pt>
                <c:pt idx="4562">
                  <c:v>4.3913888889999981</c:v>
                </c:pt>
                <c:pt idx="4563">
                  <c:v>4.3211111109999978</c:v>
                </c:pt>
                <c:pt idx="4564">
                  <c:v>4.2363888889999997</c:v>
                </c:pt>
                <c:pt idx="4565">
                  <c:v>4.1205555559999958</c:v>
                </c:pt>
                <c:pt idx="4566">
                  <c:v>3.9416666669999998</c:v>
                </c:pt>
                <c:pt idx="4567">
                  <c:v>3.9244444439999997</c:v>
                </c:pt>
                <c:pt idx="4568">
                  <c:v>3.9127777780000002</c:v>
                </c:pt>
                <c:pt idx="4569">
                  <c:v>3.7038888890000004</c:v>
                </c:pt>
                <c:pt idx="4570">
                  <c:v>3.3597222219999998</c:v>
                </c:pt>
                <c:pt idx="4571">
                  <c:v>2.8822222219999998</c:v>
                </c:pt>
                <c:pt idx="4572">
                  <c:v>2.8330555559999997</c:v>
                </c:pt>
                <c:pt idx="4573">
                  <c:v>2.7072222220000008</c:v>
                </c:pt>
                <c:pt idx="4574">
                  <c:v>2.5941666670000001</c:v>
                </c:pt>
                <c:pt idx="4575">
                  <c:v>2.5411111110000002</c:v>
                </c:pt>
                <c:pt idx="4576">
                  <c:v>2.5044444439999998</c:v>
                </c:pt>
                <c:pt idx="4577">
                  <c:v>2.4580555559999997</c:v>
                </c:pt>
                <c:pt idx="4578">
                  <c:v>2.456944443999999</c:v>
                </c:pt>
                <c:pt idx="4579">
                  <c:v>2.4552777780000001</c:v>
                </c:pt>
                <c:pt idx="4580">
                  <c:v>2.4447222220000002</c:v>
                </c:pt>
                <c:pt idx="4581">
                  <c:v>2.423333333</c:v>
                </c:pt>
                <c:pt idx="4582">
                  <c:v>2.4049999999999998</c:v>
                </c:pt>
                <c:pt idx="4583">
                  <c:v>2.403055556</c:v>
                </c:pt>
                <c:pt idx="4584">
                  <c:v>2.3902777780000002</c:v>
                </c:pt>
                <c:pt idx="4585">
                  <c:v>2.3727777780000001</c:v>
                </c:pt>
                <c:pt idx="4586">
                  <c:v>2.3702777780000002</c:v>
                </c:pt>
                <c:pt idx="4587">
                  <c:v>2.3569444439999989</c:v>
                </c:pt>
                <c:pt idx="4588">
                  <c:v>2.355277778</c:v>
                </c:pt>
                <c:pt idx="4589">
                  <c:v>2.3416666669999997</c:v>
                </c:pt>
                <c:pt idx="4590">
                  <c:v>2.3363888889999993</c:v>
                </c:pt>
                <c:pt idx="4591">
                  <c:v>2.3047222220000001</c:v>
                </c:pt>
                <c:pt idx="4592">
                  <c:v>2.2872222220000009</c:v>
                </c:pt>
                <c:pt idx="4593">
                  <c:v>2.1558333329999999</c:v>
                </c:pt>
                <c:pt idx="4594">
                  <c:v>2.1080555560000001</c:v>
                </c:pt>
                <c:pt idx="4595">
                  <c:v>2.0063888890000001</c:v>
                </c:pt>
                <c:pt idx="4596">
                  <c:v>1.9200000000000004</c:v>
                </c:pt>
                <c:pt idx="4597">
                  <c:v>1.870833333</c:v>
                </c:pt>
                <c:pt idx="4598">
                  <c:v>6.6544444439999975</c:v>
                </c:pt>
                <c:pt idx="4599">
                  <c:v>6.6191666669999973</c:v>
                </c:pt>
                <c:pt idx="4600">
                  <c:v>6.2380555559999982</c:v>
                </c:pt>
                <c:pt idx="4601">
                  <c:v>6.0405555559999966</c:v>
                </c:pt>
                <c:pt idx="4602">
                  <c:v>5.7411111110000004</c:v>
                </c:pt>
                <c:pt idx="4603">
                  <c:v>4.6541666669999957</c:v>
                </c:pt>
                <c:pt idx="4604">
                  <c:v>4.636388889</c:v>
                </c:pt>
                <c:pt idx="4605">
                  <c:v>4.3858333329999981</c:v>
                </c:pt>
                <c:pt idx="4606">
                  <c:v>4.3691666669999973</c:v>
                </c:pt>
                <c:pt idx="4607">
                  <c:v>4.3188888889999975</c:v>
                </c:pt>
                <c:pt idx="4608">
                  <c:v>4.2858333330000002</c:v>
                </c:pt>
                <c:pt idx="4609">
                  <c:v>4.2377777779999981</c:v>
                </c:pt>
                <c:pt idx="4610">
                  <c:v>4.2241666669999969</c:v>
                </c:pt>
                <c:pt idx="4611">
                  <c:v>3.9099999999999997</c:v>
                </c:pt>
                <c:pt idx="4612">
                  <c:v>3.8875000000000002</c:v>
                </c:pt>
                <c:pt idx="4613">
                  <c:v>3.7855555560000007</c:v>
                </c:pt>
                <c:pt idx="4614">
                  <c:v>2.6547222220000002</c:v>
                </c:pt>
                <c:pt idx="4615">
                  <c:v>2.5894444439999997</c:v>
                </c:pt>
                <c:pt idx="4616">
                  <c:v>2.5794444439999991</c:v>
                </c:pt>
                <c:pt idx="4617">
                  <c:v>2.5222222219999999</c:v>
                </c:pt>
                <c:pt idx="4618">
                  <c:v>2.4688888889999996</c:v>
                </c:pt>
                <c:pt idx="4619">
                  <c:v>2.4583333330000001</c:v>
                </c:pt>
                <c:pt idx="4620">
                  <c:v>2.4394444439999989</c:v>
                </c:pt>
                <c:pt idx="4621">
                  <c:v>2.4219444439999998</c:v>
                </c:pt>
                <c:pt idx="4622">
                  <c:v>2.4055555559999999</c:v>
                </c:pt>
                <c:pt idx="4623">
                  <c:v>2.3908333329999998</c:v>
                </c:pt>
                <c:pt idx="4624">
                  <c:v>2.3724999999999987</c:v>
                </c:pt>
                <c:pt idx="4625">
                  <c:v>2.3699999999999997</c:v>
                </c:pt>
                <c:pt idx="4626">
                  <c:v>2.3686111109999999</c:v>
                </c:pt>
                <c:pt idx="4627">
                  <c:v>2.3549999999999991</c:v>
                </c:pt>
                <c:pt idx="4628">
                  <c:v>2.34</c:v>
                </c:pt>
                <c:pt idx="4629">
                  <c:v>2.3372222219999998</c:v>
                </c:pt>
                <c:pt idx="4630">
                  <c:v>2.3216666669999997</c:v>
                </c:pt>
                <c:pt idx="4631">
                  <c:v>2.3066666669999991</c:v>
                </c:pt>
                <c:pt idx="4632">
                  <c:v>2.2927777780000009</c:v>
                </c:pt>
                <c:pt idx="4633">
                  <c:v>2.225277778000001</c:v>
                </c:pt>
                <c:pt idx="4634">
                  <c:v>2.1380555559999999</c:v>
                </c:pt>
                <c:pt idx="4635">
                  <c:v>2.0933333330000004</c:v>
                </c:pt>
                <c:pt idx="4636">
                  <c:v>2.0702777780000008</c:v>
                </c:pt>
                <c:pt idx="4637">
                  <c:v>2.0541666670000001</c:v>
                </c:pt>
                <c:pt idx="4638">
                  <c:v>1.7858333329999996</c:v>
                </c:pt>
                <c:pt idx="4639">
                  <c:v>6.2869444440000004</c:v>
                </c:pt>
                <c:pt idx="4640">
                  <c:v>6.2011111110000003</c:v>
                </c:pt>
                <c:pt idx="4641">
                  <c:v>6.0397222220000018</c:v>
                </c:pt>
                <c:pt idx="4642">
                  <c:v>5.72</c:v>
                </c:pt>
                <c:pt idx="4643">
                  <c:v>4.6016666669999982</c:v>
                </c:pt>
                <c:pt idx="4644">
                  <c:v>4.4174999999999995</c:v>
                </c:pt>
                <c:pt idx="4645">
                  <c:v>4.323611111</c:v>
                </c:pt>
                <c:pt idx="4646">
                  <c:v>4.305833332999998</c:v>
                </c:pt>
                <c:pt idx="4647">
                  <c:v>4.2188888889999978</c:v>
                </c:pt>
                <c:pt idx="4648">
                  <c:v>4.0574999999999983</c:v>
                </c:pt>
                <c:pt idx="4649">
                  <c:v>4.051111111</c:v>
                </c:pt>
                <c:pt idx="4650">
                  <c:v>3.9683333330000004</c:v>
                </c:pt>
                <c:pt idx="4651">
                  <c:v>3.8561111109999997</c:v>
                </c:pt>
                <c:pt idx="4652">
                  <c:v>3.7391666670000001</c:v>
                </c:pt>
                <c:pt idx="4653">
                  <c:v>3.7041666670000009</c:v>
                </c:pt>
                <c:pt idx="4654">
                  <c:v>3.6863888890000003</c:v>
                </c:pt>
                <c:pt idx="4655">
                  <c:v>2.5575000000000001</c:v>
                </c:pt>
                <c:pt idx="4656">
                  <c:v>2.5069444439999997</c:v>
                </c:pt>
                <c:pt idx="4657">
                  <c:v>2.505555556</c:v>
                </c:pt>
                <c:pt idx="4658">
                  <c:v>2.4883333330000004</c:v>
                </c:pt>
                <c:pt idx="4659">
                  <c:v>2.4791666669999999</c:v>
                </c:pt>
                <c:pt idx="4660">
                  <c:v>2.456666666999999</c:v>
                </c:pt>
                <c:pt idx="4661">
                  <c:v>2.4080555559999999</c:v>
                </c:pt>
                <c:pt idx="4662">
                  <c:v>2.4041666670000001</c:v>
                </c:pt>
                <c:pt idx="4663">
                  <c:v>2.400555556</c:v>
                </c:pt>
                <c:pt idx="4664">
                  <c:v>2.3883333330000003</c:v>
                </c:pt>
                <c:pt idx="4665">
                  <c:v>2.3875000000000002</c:v>
                </c:pt>
                <c:pt idx="4666">
                  <c:v>2.3855555559999999</c:v>
                </c:pt>
                <c:pt idx="4667">
                  <c:v>2.335277778</c:v>
                </c:pt>
                <c:pt idx="4668">
                  <c:v>2.3213888889999996</c:v>
                </c:pt>
                <c:pt idx="4669">
                  <c:v>2.321111111</c:v>
                </c:pt>
                <c:pt idx="4670">
                  <c:v>2.3047222220000001</c:v>
                </c:pt>
                <c:pt idx="4671">
                  <c:v>2.2880555560000002</c:v>
                </c:pt>
                <c:pt idx="4672">
                  <c:v>2.2716666669999999</c:v>
                </c:pt>
                <c:pt idx="4673">
                  <c:v>2.2269444439999999</c:v>
                </c:pt>
                <c:pt idx="4674">
                  <c:v>2.1397222220000001</c:v>
                </c:pt>
                <c:pt idx="4675">
                  <c:v>2.1016666669999999</c:v>
                </c:pt>
                <c:pt idx="4676">
                  <c:v>2.051111111</c:v>
                </c:pt>
                <c:pt idx="4677">
                  <c:v>2.0455555560000001</c:v>
                </c:pt>
                <c:pt idx="4678">
                  <c:v>1.923333333</c:v>
                </c:pt>
                <c:pt idx="4679">
                  <c:v>1.8766666669999998</c:v>
                </c:pt>
                <c:pt idx="4680">
                  <c:v>1.8591666669999998</c:v>
                </c:pt>
                <c:pt idx="4681">
                  <c:v>6.2519444440000003</c:v>
                </c:pt>
                <c:pt idx="4682">
                  <c:v>6.1005555559999962</c:v>
                </c:pt>
                <c:pt idx="4683">
                  <c:v>5.8741666669999963</c:v>
                </c:pt>
                <c:pt idx="4684">
                  <c:v>5.8544444439999976</c:v>
                </c:pt>
                <c:pt idx="4685">
                  <c:v>5.8188888889999975</c:v>
                </c:pt>
                <c:pt idx="4686">
                  <c:v>4.3519444439999981</c:v>
                </c:pt>
                <c:pt idx="4687">
                  <c:v>4.2863888890000004</c:v>
                </c:pt>
                <c:pt idx="4688">
                  <c:v>4.2713888889999998</c:v>
                </c:pt>
                <c:pt idx="4689">
                  <c:v>4.2511111110000002</c:v>
                </c:pt>
                <c:pt idx="4690">
                  <c:v>4.167777777999996</c:v>
                </c:pt>
                <c:pt idx="4691">
                  <c:v>4.1380555559999976</c:v>
                </c:pt>
                <c:pt idx="4692">
                  <c:v>4.0208333329999979</c:v>
                </c:pt>
                <c:pt idx="4693">
                  <c:v>3.9880555559999999</c:v>
                </c:pt>
                <c:pt idx="4694">
                  <c:v>3.8708333329999993</c:v>
                </c:pt>
                <c:pt idx="4695">
                  <c:v>3.8377777780000009</c:v>
                </c:pt>
                <c:pt idx="4696">
                  <c:v>3.8005555559999999</c:v>
                </c:pt>
                <c:pt idx="4697">
                  <c:v>2.5366666669999991</c:v>
                </c:pt>
                <c:pt idx="4698">
                  <c:v>2.5352777780000002</c:v>
                </c:pt>
                <c:pt idx="4699">
                  <c:v>2.4872222220000002</c:v>
                </c:pt>
                <c:pt idx="4700">
                  <c:v>2.4699999999999998</c:v>
                </c:pt>
                <c:pt idx="4701">
                  <c:v>2.4466666669999997</c:v>
                </c:pt>
                <c:pt idx="4702">
                  <c:v>2.4177777780000009</c:v>
                </c:pt>
                <c:pt idx="4703">
                  <c:v>2.3833333330000004</c:v>
                </c:pt>
                <c:pt idx="4704">
                  <c:v>2.3694444439999991</c:v>
                </c:pt>
                <c:pt idx="4705">
                  <c:v>2.3380555559999991</c:v>
                </c:pt>
                <c:pt idx="4706">
                  <c:v>2.334444443999999</c:v>
                </c:pt>
                <c:pt idx="4707">
                  <c:v>2.3194444439999988</c:v>
                </c:pt>
                <c:pt idx="4708">
                  <c:v>2.3033333330000003</c:v>
                </c:pt>
                <c:pt idx="4709">
                  <c:v>2.2966666669999998</c:v>
                </c:pt>
                <c:pt idx="4710">
                  <c:v>2.2850000000000001</c:v>
                </c:pt>
                <c:pt idx="4711">
                  <c:v>2.2827777780000016</c:v>
                </c:pt>
                <c:pt idx="4712">
                  <c:v>2.2041666670000009</c:v>
                </c:pt>
                <c:pt idx="4713">
                  <c:v>2.1741666670000002</c:v>
                </c:pt>
                <c:pt idx="4714">
                  <c:v>2.102777778000001</c:v>
                </c:pt>
                <c:pt idx="4715">
                  <c:v>2.0375000000000001</c:v>
                </c:pt>
                <c:pt idx="4716">
                  <c:v>2.0211111110000002</c:v>
                </c:pt>
                <c:pt idx="4717">
                  <c:v>1.9897222219999999</c:v>
                </c:pt>
                <c:pt idx="4718">
                  <c:v>8.9819444439999998</c:v>
                </c:pt>
                <c:pt idx="4719">
                  <c:v>6.0188888889999976</c:v>
                </c:pt>
                <c:pt idx="4720">
                  <c:v>5.6058333329999979</c:v>
                </c:pt>
                <c:pt idx="4721">
                  <c:v>5.5</c:v>
                </c:pt>
                <c:pt idx="4722">
                  <c:v>4.8333333329999997</c:v>
                </c:pt>
                <c:pt idx="4723">
                  <c:v>4.6649999999999974</c:v>
                </c:pt>
                <c:pt idx="4724">
                  <c:v>4.3880555559999976</c:v>
                </c:pt>
                <c:pt idx="4725">
                  <c:v>4.153333333</c:v>
                </c:pt>
                <c:pt idx="4726">
                  <c:v>4.0824999999999996</c:v>
                </c:pt>
                <c:pt idx="4727">
                  <c:v>4.07</c:v>
                </c:pt>
                <c:pt idx="4728">
                  <c:v>3.9869444439999997</c:v>
                </c:pt>
                <c:pt idx="4729">
                  <c:v>3.9680555559999999</c:v>
                </c:pt>
                <c:pt idx="4730">
                  <c:v>3.7922222219999999</c:v>
                </c:pt>
                <c:pt idx="4731">
                  <c:v>3.7177777780000016</c:v>
                </c:pt>
                <c:pt idx="4732">
                  <c:v>3.672499999999999</c:v>
                </c:pt>
                <c:pt idx="4733">
                  <c:v>3.0166666669999991</c:v>
                </c:pt>
                <c:pt idx="4734">
                  <c:v>2.665</c:v>
                </c:pt>
                <c:pt idx="4735">
                  <c:v>2.5833333330000001</c:v>
                </c:pt>
                <c:pt idx="4736">
                  <c:v>2.5716666669999997</c:v>
                </c:pt>
                <c:pt idx="4737">
                  <c:v>2.5149999999999997</c:v>
                </c:pt>
                <c:pt idx="4738">
                  <c:v>2.3427777780000008</c:v>
                </c:pt>
                <c:pt idx="4739">
                  <c:v>2.266666667</c:v>
                </c:pt>
                <c:pt idx="4740">
                  <c:v>2.2536111110000001</c:v>
                </c:pt>
                <c:pt idx="4741">
                  <c:v>2.2111111110000001</c:v>
                </c:pt>
                <c:pt idx="4742">
                  <c:v>1.9844444440000004</c:v>
                </c:pt>
                <c:pt idx="4743">
                  <c:v>1.9838888889999999</c:v>
                </c:pt>
                <c:pt idx="4744">
                  <c:v>1.975833333</c:v>
                </c:pt>
                <c:pt idx="4745">
                  <c:v>1.8844444440000001</c:v>
                </c:pt>
                <c:pt idx="4746">
                  <c:v>1.8558333329999996</c:v>
                </c:pt>
                <c:pt idx="4747">
                  <c:v>8.8988888890000002</c:v>
                </c:pt>
                <c:pt idx="4748">
                  <c:v>7.419166666999998</c:v>
                </c:pt>
                <c:pt idx="4749">
                  <c:v>6.8138888889999976</c:v>
                </c:pt>
                <c:pt idx="4750">
                  <c:v>6.0194444440000003</c:v>
                </c:pt>
                <c:pt idx="4751">
                  <c:v>5.5944444439999979</c:v>
                </c:pt>
                <c:pt idx="4752">
                  <c:v>5.5808333330000002</c:v>
                </c:pt>
                <c:pt idx="4753">
                  <c:v>4.4000000000000004</c:v>
                </c:pt>
                <c:pt idx="4754">
                  <c:v>4.3316666670000004</c:v>
                </c:pt>
                <c:pt idx="4755">
                  <c:v>4.2033333329999998</c:v>
                </c:pt>
                <c:pt idx="4756">
                  <c:v>4.186111110999998</c:v>
                </c:pt>
                <c:pt idx="4757">
                  <c:v>4.1530555559999964</c:v>
                </c:pt>
                <c:pt idx="4758">
                  <c:v>4.1336111109999996</c:v>
                </c:pt>
                <c:pt idx="4759">
                  <c:v>3.7850000000000001</c:v>
                </c:pt>
                <c:pt idx="4760">
                  <c:v>3.6211111110000007</c:v>
                </c:pt>
                <c:pt idx="4761">
                  <c:v>3.6013888890000003</c:v>
                </c:pt>
                <c:pt idx="4762">
                  <c:v>3.6</c:v>
                </c:pt>
                <c:pt idx="4763">
                  <c:v>2.4983333330000002</c:v>
                </c:pt>
                <c:pt idx="4764">
                  <c:v>2.3702777780000002</c:v>
                </c:pt>
                <c:pt idx="4765">
                  <c:v>2.369722222</c:v>
                </c:pt>
                <c:pt idx="4766">
                  <c:v>2.3202777780000008</c:v>
                </c:pt>
                <c:pt idx="4767">
                  <c:v>2.3169444439999989</c:v>
                </c:pt>
                <c:pt idx="4768">
                  <c:v>2.2988888890000001</c:v>
                </c:pt>
                <c:pt idx="4769">
                  <c:v>2.2163888889999996</c:v>
                </c:pt>
                <c:pt idx="4770">
                  <c:v>2.1172222220000001</c:v>
                </c:pt>
                <c:pt idx="4771">
                  <c:v>1.8163888890000004</c:v>
                </c:pt>
                <c:pt idx="4772">
                  <c:v>1.8127777780000001</c:v>
                </c:pt>
                <c:pt idx="4773">
                  <c:v>1.768333333</c:v>
                </c:pt>
                <c:pt idx="4774">
                  <c:v>1.6155555559999999</c:v>
                </c:pt>
                <c:pt idx="4775">
                  <c:v>6.306666667</c:v>
                </c:pt>
                <c:pt idx="4776">
                  <c:v>6.0811111110000002</c:v>
                </c:pt>
                <c:pt idx="4777">
                  <c:v>6.0247222219999976</c:v>
                </c:pt>
                <c:pt idx="4778">
                  <c:v>5.907777777999998</c:v>
                </c:pt>
                <c:pt idx="4779">
                  <c:v>5.4930555559999981</c:v>
                </c:pt>
                <c:pt idx="4780">
                  <c:v>4.3272222219999978</c:v>
                </c:pt>
                <c:pt idx="4781">
                  <c:v>4.2644444439999978</c:v>
                </c:pt>
                <c:pt idx="4782">
                  <c:v>4.2297222220000004</c:v>
                </c:pt>
                <c:pt idx="4783">
                  <c:v>4.191666666999998</c:v>
                </c:pt>
                <c:pt idx="4784">
                  <c:v>4.1638888889999963</c:v>
                </c:pt>
                <c:pt idx="4785">
                  <c:v>4.0066666670000002</c:v>
                </c:pt>
                <c:pt idx="4786">
                  <c:v>3.9758333329999993</c:v>
                </c:pt>
                <c:pt idx="4787">
                  <c:v>3.9472222220000002</c:v>
                </c:pt>
                <c:pt idx="4788">
                  <c:v>3.8427777780000008</c:v>
                </c:pt>
                <c:pt idx="4789">
                  <c:v>3.5113888889999996</c:v>
                </c:pt>
                <c:pt idx="4790">
                  <c:v>2.4313888889999999</c:v>
                </c:pt>
                <c:pt idx="4791">
                  <c:v>2.3749999999999991</c:v>
                </c:pt>
                <c:pt idx="4792">
                  <c:v>2.3597222219999998</c:v>
                </c:pt>
                <c:pt idx="4793">
                  <c:v>2.3475000000000001</c:v>
                </c:pt>
                <c:pt idx="4794">
                  <c:v>2.3261111109999999</c:v>
                </c:pt>
                <c:pt idx="4795">
                  <c:v>2.2574999999999998</c:v>
                </c:pt>
                <c:pt idx="4796">
                  <c:v>2.2433333330000012</c:v>
                </c:pt>
                <c:pt idx="4797">
                  <c:v>2.1922222219999998</c:v>
                </c:pt>
                <c:pt idx="4798">
                  <c:v>2.173333333</c:v>
                </c:pt>
                <c:pt idx="4799">
                  <c:v>2.0808333330000002</c:v>
                </c:pt>
                <c:pt idx="4800">
                  <c:v>2.0263888890000001</c:v>
                </c:pt>
                <c:pt idx="4801">
                  <c:v>1.993333333</c:v>
                </c:pt>
                <c:pt idx="4802">
                  <c:v>1.6783333330000001</c:v>
                </c:pt>
                <c:pt idx="4803">
                  <c:v>7.772777778</c:v>
                </c:pt>
                <c:pt idx="4804">
                  <c:v>6.0494444439999997</c:v>
                </c:pt>
                <c:pt idx="4805">
                  <c:v>5.4627777779999986</c:v>
                </c:pt>
                <c:pt idx="4806">
                  <c:v>4.34</c:v>
                </c:pt>
                <c:pt idx="4807">
                  <c:v>4.2894444439999999</c:v>
                </c:pt>
                <c:pt idx="4808">
                  <c:v>4.232777778</c:v>
                </c:pt>
                <c:pt idx="4809">
                  <c:v>4.214444443999998</c:v>
                </c:pt>
                <c:pt idx="4810">
                  <c:v>4.1897222220000003</c:v>
                </c:pt>
                <c:pt idx="4811">
                  <c:v>4.112222221999998</c:v>
                </c:pt>
                <c:pt idx="4812">
                  <c:v>4.0902777779999981</c:v>
                </c:pt>
                <c:pt idx="4813">
                  <c:v>4.043888888999998</c:v>
                </c:pt>
                <c:pt idx="4814">
                  <c:v>4.025555555999996</c:v>
                </c:pt>
                <c:pt idx="4815">
                  <c:v>3.9949999999999997</c:v>
                </c:pt>
                <c:pt idx="4816">
                  <c:v>3.9613888890000002</c:v>
                </c:pt>
                <c:pt idx="4817">
                  <c:v>3.7436111110000008</c:v>
                </c:pt>
                <c:pt idx="4818">
                  <c:v>3.6463888889999998</c:v>
                </c:pt>
                <c:pt idx="4819">
                  <c:v>2.4899999999999998</c:v>
                </c:pt>
                <c:pt idx="4820">
                  <c:v>2.4561111109999998</c:v>
                </c:pt>
                <c:pt idx="4821">
                  <c:v>2.416666666999999</c:v>
                </c:pt>
                <c:pt idx="4822">
                  <c:v>2.3977777780000009</c:v>
                </c:pt>
                <c:pt idx="4823">
                  <c:v>2.3227777780000007</c:v>
                </c:pt>
                <c:pt idx="4824">
                  <c:v>2.298611111</c:v>
                </c:pt>
                <c:pt idx="4825">
                  <c:v>2.2275000000000009</c:v>
                </c:pt>
                <c:pt idx="4826">
                  <c:v>2.1905555560000001</c:v>
                </c:pt>
                <c:pt idx="4827">
                  <c:v>2.1783333330000003</c:v>
                </c:pt>
                <c:pt idx="4828">
                  <c:v>2.1447222220000008</c:v>
                </c:pt>
                <c:pt idx="4829">
                  <c:v>2.0888888890000001</c:v>
                </c:pt>
                <c:pt idx="4830">
                  <c:v>1.9102777780000004</c:v>
                </c:pt>
                <c:pt idx="4831">
                  <c:v>1.83</c:v>
                </c:pt>
                <c:pt idx="4832">
                  <c:v>7.9283333330000003</c:v>
                </c:pt>
                <c:pt idx="4833">
                  <c:v>7.8599999999999985</c:v>
                </c:pt>
                <c:pt idx="4834">
                  <c:v>6.6883333330000001</c:v>
                </c:pt>
                <c:pt idx="4835">
                  <c:v>6.1130555559999964</c:v>
                </c:pt>
                <c:pt idx="4836">
                  <c:v>6.032777777999998</c:v>
                </c:pt>
                <c:pt idx="4837">
                  <c:v>5.9241666669999962</c:v>
                </c:pt>
                <c:pt idx="4838">
                  <c:v>4.8549999999999986</c:v>
                </c:pt>
                <c:pt idx="4839">
                  <c:v>4.4383333330000019</c:v>
                </c:pt>
                <c:pt idx="4840">
                  <c:v>4.2713888889999998</c:v>
                </c:pt>
                <c:pt idx="4841">
                  <c:v>4.2041666669999973</c:v>
                </c:pt>
                <c:pt idx="4842">
                  <c:v>4.1238888889999963</c:v>
                </c:pt>
                <c:pt idx="4843">
                  <c:v>4.1088888889999975</c:v>
                </c:pt>
                <c:pt idx="4844">
                  <c:v>4.0049999999999981</c:v>
                </c:pt>
                <c:pt idx="4845">
                  <c:v>3.943055556</c:v>
                </c:pt>
                <c:pt idx="4846">
                  <c:v>3.8069444439999991</c:v>
                </c:pt>
                <c:pt idx="4847">
                  <c:v>3.7594444439999997</c:v>
                </c:pt>
                <c:pt idx="4848">
                  <c:v>2.88</c:v>
                </c:pt>
                <c:pt idx="4849">
                  <c:v>2.4549999999999992</c:v>
                </c:pt>
                <c:pt idx="4850">
                  <c:v>2.2955555560000001</c:v>
                </c:pt>
                <c:pt idx="4851">
                  <c:v>2.2544444439999998</c:v>
                </c:pt>
                <c:pt idx="4852">
                  <c:v>2.2208333330000003</c:v>
                </c:pt>
                <c:pt idx="4853">
                  <c:v>2.1549999999999998</c:v>
                </c:pt>
                <c:pt idx="4854">
                  <c:v>2.1397222220000001</c:v>
                </c:pt>
                <c:pt idx="4855">
                  <c:v>2.1394444439999991</c:v>
                </c:pt>
                <c:pt idx="4856">
                  <c:v>2.1266666669999998</c:v>
                </c:pt>
                <c:pt idx="4857">
                  <c:v>2.1211111110000007</c:v>
                </c:pt>
                <c:pt idx="4858">
                  <c:v>1.9427777780000004</c:v>
                </c:pt>
                <c:pt idx="4859">
                  <c:v>1.84</c:v>
                </c:pt>
                <c:pt idx="4860">
                  <c:v>6.254444443999998</c:v>
                </c:pt>
                <c:pt idx="4861">
                  <c:v>6.2249999999999979</c:v>
                </c:pt>
                <c:pt idx="4862">
                  <c:v>5.5919444440000001</c:v>
                </c:pt>
                <c:pt idx="4863">
                  <c:v>4.4402777779999996</c:v>
                </c:pt>
                <c:pt idx="4864">
                  <c:v>4.4086111109999999</c:v>
                </c:pt>
                <c:pt idx="4865">
                  <c:v>4.3252777779999976</c:v>
                </c:pt>
                <c:pt idx="4866">
                  <c:v>4.29</c:v>
                </c:pt>
                <c:pt idx="4867">
                  <c:v>4.2072222220000004</c:v>
                </c:pt>
                <c:pt idx="4868">
                  <c:v>4.1372222220000001</c:v>
                </c:pt>
                <c:pt idx="4869">
                  <c:v>4.0869444440000002</c:v>
                </c:pt>
                <c:pt idx="4870">
                  <c:v>4.0199999999999996</c:v>
                </c:pt>
                <c:pt idx="4871">
                  <c:v>3.9416666669999998</c:v>
                </c:pt>
                <c:pt idx="4872">
                  <c:v>3.7752777780000009</c:v>
                </c:pt>
                <c:pt idx="4873">
                  <c:v>3.7541666670000002</c:v>
                </c:pt>
                <c:pt idx="4874">
                  <c:v>3.5747222220000001</c:v>
                </c:pt>
                <c:pt idx="4875">
                  <c:v>2.6127777780000008</c:v>
                </c:pt>
                <c:pt idx="4876">
                  <c:v>2.4222222219999998</c:v>
                </c:pt>
                <c:pt idx="4877">
                  <c:v>2.3738888889999998</c:v>
                </c:pt>
                <c:pt idx="4878">
                  <c:v>2.3533333330000001</c:v>
                </c:pt>
                <c:pt idx="4879">
                  <c:v>2.3230555559999999</c:v>
                </c:pt>
                <c:pt idx="4880">
                  <c:v>2.309722222</c:v>
                </c:pt>
                <c:pt idx="4881">
                  <c:v>2.1116666669999997</c:v>
                </c:pt>
                <c:pt idx="4882">
                  <c:v>2.1044444439999999</c:v>
                </c:pt>
                <c:pt idx="4883">
                  <c:v>2.0230555560000001</c:v>
                </c:pt>
                <c:pt idx="4884">
                  <c:v>1.9588888890000005</c:v>
                </c:pt>
                <c:pt idx="4885">
                  <c:v>1.954722222</c:v>
                </c:pt>
                <c:pt idx="4886">
                  <c:v>1.7672222219999998</c:v>
                </c:pt>
                <c:pt idx="4887">
                  <c:v>1.7583333329999995</c:v>
                </c:pt>
                <c:pt idx="4888">
                  <c:v>7.2549999999999981</c:v>
                </c:pt>
                <c:pt idx="4889">
                  <c:v>6.1949999999999976</c:v>
                </c:pt>
                <c:pt idx="4890">
                  <c:v>6.153611111</c:v>
                </c:pt>
                <c:pt idx="4891">
                  <c:v>5.738888889</c:v>
                </c:pt>
                <c:pt idx="4892">
                  <c:v>5.2755555559999978</c:v>
                </c:pt>
                <c:pt idx="4893">
                  <c:v>4.3783333329999996</c:v>
                </c:pt>
                <c:pt idx="4894">
                  <c:v>4.3099999999999996</c:v>
                </c:pt>
                <c:pt idx="4895">
                  <c:v>4.3036111110000004</c:v>
                </c:pt>
                <c:pt idx="4896">
                  <c:v>4.3033333330000003</c:v>
                </c:pt>
                <c:pt idx="4897">
                  <c:v>4.0524999999999984</c:v>
                </c:pt>
                <c:pt idx="4898">
                  <c:v>4.0055555559999965</c:v>
                </c:pt>
                <c:pt idx="4899">
                  <c:v>3.9422222219999998</c:v>
                </c:pt>
                <c:pt idx="4900">
                  <c:v>3.936944443999999</c:v>
                </c:pt>
                <c:pt idx="4901">
                  <c:v>3.7405555560000008</c:v>
                </c:pt>
                <c:pt idx="4902">
                  <c:v>3.6872222220000008</c:v>
                </c:pt>
                <c:pt idx="4903">
                  <c:v>3.442499999999999</c:v>
                </c:pt>
                <c:pt idx="4904">
                  <c:v>2.5702777780000008</c:v>
                </c:pt>
                <c:pt idx="4905">
                  <c:v>2.4866666669999997</c:v>
                </c:pt>
                <c:pt idx="4906">
                  <c:v>2.4597222219999999</c:v>
                </c:pt>
                <c:pt idx="4907">
                  <c:v>2.3355555559999992</c:v>
                </c:pt>
                <c:pt idx="4908">
                  <c:v>2.3063888889999999</c:v>
                </c:pt>
                <c:pt idx="4909">
                  <c:v>2.2855555560000007</c:v>
                </c:pt>
                <c:pt idx="4910">
                  <c:v>2.2194444439999992</c:v>
                </c:pt>
                <c:pt idx="4911">
                  <c:v>2.1888888889999998</c:v>
                </c:pt>
                <c:pt idx="4912">
                  <c:v>2.1202777780000011</c:v>
                </c:pt>
                <c:pt idx="4913">
                  <c:v>1.9300000000000004</c:v>
                </c:pt>
                <c:pt idx="4914">
                  <c:v>1.8372222219999998</c:v>
                </c:pt>
                <c:pt idx="4915">
                  <c:v>1.4533333329999996</c:v>
                </c:pt>
                <c:pt idx="4916">
                  <c:v>8.3908333330000033</c:v>
                </c:pt>
                <c:pt idx="4917">
                  <c:v>7.7863888890000004</c:v>
                </c:pt>
                <c:pt idx="4918">
                  <c:v>6.5574999999999983</c:v>
                </c:pt>
                <c:pt idx="4919">
                  <c:v>6.1872222219999982</c:v>
                </c:pt>
                <c:pt idx="4920">
                  <c:v>6.1094444440000002</c:v>
                </c:pt>
                <c:pt idx="4921">
                  <c:v>6.0183333330000002</c:v>
                </c:pt>
                <c:pt idx="4922">
                  <c:v>5.7405555559999977</c:v>
                </c:pt>
                <c:pt idx="4923">
                  <c:v>4.6377777779999976</c:v>
                </c:pt>
                <c:pt idx="4924">
                  <c:v>4.573888889</c:v>
                </c:pt>
                <c:pt idx="4925">
                  <c:v>4.2930555559999979</c:v>
                </c:pt>
                <c:pt idx="4926">
                  <c:v>4.2061111110000002</c:v>
                </c:pt>
                <c:pt idx="4927">
                  <c:v>4.1352777779999981</c:v>
                </c:pt>
                <c:pt idx="4928">
                  <c:v>4.1013888889999981</c:v>
                </c:pt>
                <c:pt idx="4929">
                  <c:v>4.0355555559999976</c:v>
                </c:pt>
                <c:pt idx="4930">
                  <c:v>3.9372222219999999</c:v>
                </c:pt>
                <c:pt idx="4931">
                  <c:v>3.9083333330000003</c:v>
                </c:pt>
                <c:pt idx="4932">
                  <c:v>3.8680555559999998</c:v>
                </c:pt>
                <c:pt idx="4933">
                  <c:v>3.7063888890000003</c:v>
                </c:pt>
                <c:pt idx="4934">
                  <c:v>2.6577777780000016</c:v>
                </c:pt>
                <c:pt idx="4935">
                  <c:v>2.5838888889999998</c:v>
                </c:pt>
                <c:pt idx="4936">
                  <c:v>2.3897222220000001</c:v>
                </c:pt>
                <c:pt idx="4937">
                  <c:v>2.3363888889999993</c:v>
                </c:pt>
                <c:pt idx="4938">
                  <c:v>2.2852777780000011</c:v>
                </c:pt>
                <c:pt idx="4939">
                  <c:v>2.2188888889999996</c:v>
                </c:pt>
                <c:pt idx="4940">
                  <c:v>2.1011111110000007</c:v>
                </c:pt>
                <c:pt idx="4941">
                  <c:v>2.0347222220000001</c:v>
                </c:pt>
                <c:pt idx="4942">
                  <c:v>1.9205555560000005</c:v>
                </c:pt>
                <c:pt idx="4943">
                  <c:v>1.8741666669999999</c:v>
                </c:pt>
                <c:pt idx="4944">
                  <c:v>1.785555556</c:v>
                </c:pt>
                <c:pt idx="4945">
                  <c:v>7.8586111110000001</c:v>
                </c:pt>
                <c:pt idx="4946">
                  <c:v>6.2022222219999996</c:v>
                </c:pt>
                <c:pt idx="4947">
                  <c:v>6.0897222219999998</c:v>
                </c:pt>
                <c:pt idx="4948">
                  <c:v>6.0419444440000003</c:v>
                </c:pt>
                <c:pt idx="4949">
                  <c:v>5.6736111109999996</c:v>
                </c:pt>
                <c:pt idx="4950">
                  <c:v>4.3688888889999964</c:v>
                </c:pt>
                <c:pt idx="4951">
                  <c:v>4.2733333330000018</c:v>
                </c:pt>
                <c:pt idx="4952">
                  <c:v>4.2255555559999962</c:v>
                </c:pt>
                <c:pt idx="4953">
                  <c:v>4.216111111</c:v>
                </c:pt>
                <c:pt idx="4954">
                  <c:v>4.0394444439999999</c:v>
                </c:pt>
                <c:pt idx="4955">
                  <c:v>4.0336111109999999</c:v>
                </c:pt>
                <c:pt idx="4956">
                  <c:v>4.0336111109999999</c:v>
                </c:pt>
                <c:pt idx="4957">
                  <c:v>3.9336111109999998</c:v>
                </c:pt>
                <c:pt idx="4958">
                  <c:v>3.8669444439999991</c:v>
                </c:pt>
                <c:pt idx="4959">
                  <c:v>3.8572222219999999</c:v>
                </c:pt>
                <c:pt idx="4960">
                  <c:v>3.6691666670000007</c:v>
                </c:pt>
                <c:pt idx="4961">
                  <c:v>2.5522222219999997</c:v>
                </c:pt>
                <c:pt idx="4962">
                  <c:v>2.3927777780000001</c:v>
                </c:pt>
                <c:pt idx="4963">
                  <c:v>2.2888888890000003</c:v>
                </c:pt>
                <c:pt idx="4964">
                  <c:v>2.2663888890000004</c:v>
                </c:pt>
                <c:pt idx="4965">
                  <c:v>2.2366666669999997</c:v>
                </c:pt>
                <c:pt idx="4966">
                  <c:v>2.2286111110000002</c:v>
                </c:pt>
                <c:pt idx="4967">
                  <c:v>2.2002777780000016</c:v>
                </c:pt>
                <c:pt idx="4968">
                  <c:v>2.1169444439999991</c:v>
                </c:pt>
                <c:pt idx="4969">
                  <c:v>2.051111111</c:v>
                </c:pt>
                <c:pt idx="4970">
                  <c:v>2.0408333330000001</c:v>
                </c:pt>
                <c:pt idx="4971">
                  <c:v>2.0336111109999999</c:v>
                </c:pt>
                <c:pt idx="4972">
                  <c:v>1.8525</c:v>
                </c:pt>
                <c:pt idx="4973">
                  <c:v>6.1102777779999986</c:v>
                </c:pt>
                <c:pt idx="4974">
                  <c:v>6.0991666669999987</c:v>
                </c:pt>
                <c:pt idx="4975">
                  <c:v>6.0722222219999997</c:v>
                </c:pt>
                <c:pt idx="4976">
                  <c:v>5.6538888889999974</c:v>
                </c:pt>
                <c:pt idx="4977">
                  <c:v>4.5691666669999975</c:v>
                </c:pt>
                <c:pt idx="4978">
                  <c:v>4.293888888999998</c:v>
                </c:pt>
                <c:pt idx="4979">
                  <c:v>4.2824999999999998</c:v>
                </c:pt>
                <c:pt idx="4980">
                  <c:v>4.2036111109999998</c:v>
                </c:pt>
                <c:pt idx="4981">
                  <c:v>4.0858333330000001</c:v>
                </c:pt>
                <c:pt idx="4982">
                  <c:v>4.0177777779999975</c:v>
                </c:pt>
                <c:pt idx="4983">
                  <c:v>3.9508333329999998</c:v>
                </c:pt>
                <c:pt idx="4984">
                  <c:v>3.837499999999999</c:v>
                </c:pt>
                <c:pt idx="4985">
                  <c:v>3.7827777780000016</c:v>
                </c:pt>
                <c:pt idx="4986">
                  <c:v>3.6538888889999996</c:v>
                </c:pt>
                <c:pt idx="4987">
                  <c:v>2.6411111110000007</c:v>
                </c:pt>
                <c:pt idx="4988">
                  <c:v>2.628333333</c:v>
                </c:pt>
                <c:pt idx="4989">
                  <c:v>2.477222222</c:v>
                </c:pt>
                <c:pt idx="4990">
                  <c:v>2.476666666999999</c:v>
                </c:pt>
                <c:pt idx="4991">
                  <c:v>2.4016666669999998</c:v>
                </c:pt>
                <c:pt idx="4992">
                  <c:v>2.4002777780000009</c:v>
                </c:pt>
                <c:pt idx="4993">
                  <c:v>2.3855555559999999</c:v>
                </c:pt>
                <c:pt idx="4994">
                  <c:v>2.3788888889999993</c:v>
                </c:pt>
                <c:pt idx="4995">
                  <c:v>2.3702777780000002</c:v>
                </c:pt>
                <c:pt idx="4996">
                  <c:v>2.3241666670000001</c:v>
                </c:pt>
                <c:pt idx="4997">
                  <c:v>2.3019444439999992</c:v>
                </c:pt>
                <c:pt idx="4998">
                  <c:v>2.3002777780000008</c:v>
                </c:pt>
                <c:pt idx="4999">
                  <c:v>2.2988888890000001</c:v>
                </c:pt>
                <c:pt idx="5000">
                  <c:v>2.2691666670000008</c:v>
                </c:pt>
                <c:pt idx="5001">
                  <c:v>2.1983333330000003</c:v>
                </c:pt>
                <c:pt idx="5002">
                  <c:v>2.1658333330000001</c:v>
                </c:pt>
                <c:pt idx="5003">
                  <c:v>2.12</c:v>
                </c:pt>
                <c:pt idx="5004">
                  <c:v>2.0344444439999991</c:v>
                </c:pt>
                <c:pt idx="5005">
                  <c:v>1.8502777779999999</c:v>
                </c:pt>
                <c:pt idx="5006">
                  <c:v>1.8372222219999998</c:v>
                </c:pt>
                <c:pt idx="5007">
                  <c:v>1.765555556</c:v>
                </c:pt>
                <c:pt idx="5008">
                  <c:v>6.1827777779999975</c:v>
                </c:pt>
                <c:pt idx="5009">
                  <c:v>6.1719444440000002</c:v>
                </c:pt>
                <c:pt idx="5010">
                  <c:v>6.0786111109999998</c:v>
                </c:pt>
                <c:pt idx="5011">
                  <c:v>5.6627777779999962</c:v>
                </c:pt>
                <c:pt idx="5012">
                  <c:v>5.6444444439999986</c:v>
                </c:pt>
                <c:pt idx="5013">
                  <c:v>4.3327777779999979</c:v>
                </c:pt>
                <c:pt idx="5014">
                  <c:v>4.2619444440000001</c:v>
                </c:pt>
                <c:pt idx="5015">
                  <c:v>4.1944444439999975</c:v>
                </c:pt>
                <c:pt idx="5016">
                  <c:v>4.1549999999999976</c:v>
                </c:pt>
                <c:pt idx="5017">
                  <c:v>4.1352777779999981</c:v>
                </c:pt>
                <c:pt idx="5018">
                  <c:v>4.1316666670000002</c:v>
                </c:pt>
                <c:pt idx="5019">
                  <c:v>4.032777777999998</c:v>
                </c:pt>
                <c:pt idx="5020">
                  <c:v>4.0316666669999996</c:v>
                </c:pt>
                <c:pt idx="5021">
                  <c:v>3.8461111109999999</c:v>
                </c:pt>
                <c:pt idx="5022">
                  <c:v>3.8305555559999998</c:v>
                </c:pt>
                <c:pt idx="5023">
                  <c:v>3.6997222220000001</c:v>
                </c:pt>
                <c:pt idx="5024">
                  <c:v>3.6430555560000002</c:v>
                </c:pt>
                <c:pt idx="5025">
                  <c:v>2.611111111</c:v>
                </c:pt>
                <c:pt idx="5026">
                  <c:v>2.5411111110000002</c:v>
                </c:pt>
                <c:pt idx="5027">
                  <c:v>2.5269444439999997</c:v>
                </c:pt>
                <c:pt idx="5028">
                  <c:v>2.445555556</c:v>
                </c:pt>
                <c:pt idx="5029">
                  <c:v>2.44</c:v>
                </c:pt>
                <c:pt idx="5030">
                  <c:v>2.4075000000000002</c:v>
                </c:pt>
                <c:pt idx="5031">
                  <c:v>2.3902777780000002</c:v>
                </c:pt>
                <c:pt idx="5032">
                  <c:v>2.3897222220000001</c:v>
                </c:pt>
                <c:pt idx="5033">
                  <c:v>2.374444443999999</c:v>
                </c:pt>
                <c:pt idx="5034">
                  <c:v>2.3738888889999998</c:v>
                </c:pt>
                <c:pt idx="5035">
                  <c:v>2.369722222</c:v>
                </c:pt>
                <c:pt idx="5036">
                  <c:v>2.3569444439999989</c:v>
                </c:pt>
                <c:pt idx="5037">
                  <c:v>2.2908333330000001</c:v>
                </c:pt>
                <c:pt idx="5038">
                  <c:v>2.2519444439999998</c:v>
                </c:pt>
                <c:pt idx="5039">
                  <c:v>2.2230555560000007</c:v>
                </c:pt>
                <c:pt idx="5040">
                  <c:v>2.2111111110000001</c:v>
                </c:pt>
                <c:pt idx="5041">
                  <c:v>2.1994444439999992</c:v>
                </c:pt>
                <c:pt idx="5042">
                  <c:v>2.1744444439999997</c:v>
                </c:pt>
                <c:pt idx="5043">
                  <c:v>2.1575000000000002</c:v>
                </c:pt>
                <c:pt idx="5044">
                  <c:v>2.150555556</c:v>
                </c:pt>
                <c:pt idx="5045">
                  <c:v>2.0819444439999999</c:v>
                </c:pt>
                <c:pt idx="5046">
                  <c:v>2.0541666670000001</c:v>
                </c:pt>
                <c:pt idx="5047">
                  <c:v>2.0297222220000002</c:v>
                </c:pt>
                <c:pt idx="5048">
                  <c:v>1.8663888890000004</c:v>
                </c:pt>
                <c:pt idx="5049">
                  <c:v>1.8266666669999998</c:v>
                </c:pt>
                <c:pt idx="5050">
                  <c:v>1.8188888889999999</c:v>
                </c:pt>
                <c:pt idx="5051">
                  <c:v>7.960277778</c:v>
                </c:pt>
                <c:pt idx="5052">
                  <c:v>6.1269444439999976</c:v>
                </c:pt>
                <c:pt idx="5053">
                  <c:v>6.0933333330000004</c:v>
                </c:pt>
                <c:pt idx="5054">
                  <c:v>6.0827777779999979</c:v>
                </c:pt>
                <c:pt idx="5055">
                  <c:v>5.4605555559999965</c:v>
                </c:pt>
                <c:pt idx="5056">
                  <c:v>4.2494444439999999</c:v>
                </c:pt>
                <c:pt idx="5057">
                  <c:v>4.2436111109999999</c:v>
                </c:pt>
                <c:pt idx="5058">
                  <c:v>4.2113888890000002</c:v>
                </c:pt>
                <c:pt idx="5059">
                  <c:v>4.1486111110000001</c:v>
                </c:pt>
                <c:pt idx="5060">
                  <c:v>4.1427777779999975</c:v>
                </c:pt>
                <c:pt idx="5061">
                  <c:v>3.9863888890000001</c:v>
                </c:pt>
                <c:pt idx="5062">
                  <c:v>3.9652777780000008</c:v>
                </c:pt>
                <c:pt idx="5063">
                  <c:v>3.8652777780000007</c:v>
                </c:pt>
                <c:pt idx="5064">
                  <c:v>3.8077777780000011</c:v>
                </c:pt>
                <c:pt idx="5065">
                  <c:v>3.7919444439999999</c:v>
                </c:pt>
                <c:pt idx="5066">
                  <c:v>3.6463888889999998</c:v>
                </c:pt>
                <c:pt idx="5067">
                  <c:v>2.5897222220000002</c:v>
                </c:pt>
                <c:pt idx="5068">
                  <c:v>2.5886111110000001</c:v>
                </c:pt>
                <c:pt idx="5069">
                  <c:v>2.5244444439999998</c:v>
                </c:pt>
                <c:pt idx="5070">
                  <c:v>2.5066666669999997</c:v>
                </c:pt>
                <c:pt idx="5071">
                  <c:v>2.4327777780000002</c:v>
                </c:pt>
                <c:pt idx="5072">
                  <c:v>2.4241666670000002</c:v>
                </c:pt>
                <c:pt idx="5073">
                  <c:v>2.3949999999999991</c:v>
                </c:pt>
                <c:pt idx="5074">
                  <c:v>2.3736111109999998</c:v>
                </c:pt>
                <c:pt idx="5075">
                  <c:v>2.3644444439999992</c:v>
                </c:pt>
                <c:pt idx="5076">
                  <c:v>2.3561111109999997</c:v>
                </c:pt>
                <c:pt idx="5077">
                  <c:v>2.3549999999999991</c:v>
                </c:pt>
                <c:pt idx="5078">
                  <c:v>2.3383333329999996</c:v>
                </c:pt>
                <c:pt idx="5079">
                  <c:v>2.331944443999999</c:v>
                </c:pt>
                <c:pt idx="5080">
                  <c:v>2.3263888889999995</c:v>
                </c:pt>
                <c:pt idx="5081">
                  <c:v>2.2855555560000007</c:v>
                </c:pt>
                <c:pt idx="5082">
                  <c:v>2.2658333329999998</c:v>
                </c:pt>
                <c:pt idx="5083">
                  <c:v>2.2394444439999992</c:v>
                </c:pt>
                <c:pt idx="5084">
                  <c:v>2.2138888890000001</c:v>
                </c:pt>
                <c:pt idx="5085">
                  <c:v>2.201388889</c:v>
                </c:pt>
                <c:pt idx="5086">
                  <c:v>2.1319444439999997</c:v>
                </c:pt>
                <c:pt idx="5087">
                  <c:v>2.130555556</c:v>
                </c:pt>
                <c:pt idx="5088">
                  <c:v>2.048611111</c:v>
                </c:pt>
                <c:pt idx="5089">
                  <c:v>2.0019444439999998</c:v>
                </c:pt>
                <c:pt idx="5090">
                  <c:v>1.9836111110000001</c:v>
                </c:pt>
                <c:pt idx="5091">
                  <c:v>1.9586111110000004</c:v>
                </c:pt>
                <c:pt idx="5092">
                  <c:v>1.814444444</c:v>
                </c:pt>
                <c:pt idx="5093">
                  <c:v>1.6505555560000005</c:v>
                </c:pt>
                <c:pt idx="5094">
                  <c:v>6.335277778</c:v>
                </c:pt>
                <c:pt idx="5095">
                  <c:v>6.2138888889999979</c:v>
                </c:pt>
                <c:pt idx="5096">
                  <c:v>6.0263888889999979</c:v>
                </c:pt>
                <c:pt idx="5097">
                  <c:v>5.7577777779999986</c:v>
                </c:pt>
                <c:pt idx="5098">
                  <c:v>4.3574999999999982</c:v>
                </c:pt>
                <c:pt idx="5099">
                  <c:v>4.3130555559999966</c:v>
                </c:pt>
                <c:pt idx="5100">
                  <c:v>4.2911111110000002</c:v>
                </c:pt>
                <c:pt idx="5101">
                  <c:v>4.2324999999999999</c:v>
                </c:pt>
                <c:pt idx="5102">
                  <c:v>4.193333333</c:v>
                </c:pt>
                <c:pt idx="5103">
                  <c:v>4.1247222219999964</c:v>
                </c:pt>
                <c:pt idx="5104">
                  <c:v>4.0797222220000018</c:v>
                </c:pt>
                <c:pt idx="5105">
                  <c:v>4.0461111110000001</c:v>
                </c:pt>
                <c:pt idx="5106">
                  <c:v>3.9802777780000009</c:v>
                </c:pt>
                <c:pt idx="5107">
                  <c:v>3.7677777780000019</c:v>
                </c:pt>
                <c:pt idx="5108">
                  <c:v>3.7594444439999997</c:v>
                </c:pt>
                <c:pt idx="5109">
                  <c:v>3.6974999999999998</c:v>
                </c:pt>
                <c:pt idx="5110">
                  <c:v>2.5547222220000001</c:v>
                </c:pt>
                <c:pt idx="5111">
                  <c:v>2.5222222219999999</c:v>
                </c:pt>
                <c:pt idx="5112">
                  <c:v>2.474722222</c:v>
                </c:pt>
                <c:pt idx="5113">
                  <c:v>2.4058333329999999</c:v>
                </c:pt>
                <c:pt idx="5114">
                  <c:v>2.3991666669999998</c:v>
                </c:pt>
                <c:pt idx="5115">
                  <c:v>2.3638888889999996</c:v>
                </c:pt>
                <c:pt idx="5116">
                  <c:v>2.3213888889999996</c:v>
                </c:pt>
                <c:pt idx="5117">
                  <c:v>2.3163888889999993</c:v>
                </c:pt>
                <c:pt idx="5118">
                  <c:v>2.3083333330000002</c:v>
                </c:pt>
                <c:pt idx="5119">
                  <c:v>2.2974999999999999</c:v>
                </c:pt>
                <c:pt idx="5120">
                  <c:v>2.2630555560000007</c:v>
                </c:pt>
                <c:pt idx="5121">
                  <c:v>2.1527777780000008</c:v>
                </c:pt>
                <c:pt idx="5122">
                  <c:v>2.0458333329999996</c:v>
                </c:pt>
                <c:pt idx="5123">
                  <c:v>1.9511111109999999</c:v>
                </c:pt>
                <c:pt idx="5124">
                  <c:v>1.9488888890000005</c:v>
                </c:pt>
                <c:pt idx="5125">
                  <c:v>1.8641666669999999</c:v>
                </c:pt>
                <c:pt idx="5126">
                  <c:v>6.2963888890000002</c:v>
                </c:pt>
                <c:pt idx="5127">
                  <c:v>6.2227777779999975</c:v>
                </c:pt>
                <c:pt idx="5128">
                  <c:v>6.1347222219999979</c:v>
                </c:pt>
                <c:pt idx="5129">
                  <c:v>5.7736111110000019</c:v>
                </c:pt>
                <c:pt idx="5130">
                  <c:v>4.4797222220000021</c:v>
                </c:pt>
                <c:pt idx="5131">
                  <c:v>4.2466666670000004</c:v>
                </c:pt>
                <c:pt idx="5132">
                  <c:v>4.2352777780000004</c:v>
                </c:pt>
                <c:pt idx="5133">
                  <c:v>4.1608333329999976</c:v>
                </c:pt>
                <c:pt idx="5134">
                  <c:v>4.1572222219999979</c:v>
                </c:pt>
                <c:pt idx="5135">
                  <c:v>4.1116666669999979</c:v>
                </c:pt>
                <c:pt idx="5136">
                  <c:v>3.9388888889999998</c:v>
                </c:pt>
                <c:pt idx="5137">
                  <c:v>3.8958333329999988</c:v>
                </c:pt>
                <c:pt idx="5138">
                  <c:v>3.7949999999999999</c:v>
                </c:pt>
                <c:pt idx="5139">
                  <c:v>3.7669444439999999</c:v>
                </c:pt>
                <c:pt idx="5140">
                  <c:v>3.5888888890000001</c:v>
                </c:pt>
                <c:pt idx="5141">
                  <c:v>2.4299999999999997</c:v>
                </c:pt>
                <c:pt idx="5142">
                  <c:v>2.4186111109999997</c:v>
                </c:pt>
                <c:pt idx="5143">
                  <c:v>2.394722222</c:v>
                </c:pt>
                <c:pt idx="5144">
                  <c:v>2.3413888889999996</c:v>
                </c:pt>
                <c:pt idx="5145">
                  <c:v>2.3111111109999998</c:v>
                </c:pt>
                <c:pt idx="5146">
                  <c:v>2.1783333330000003</c:v>
                </c:pt>
                <c:pt idx="5147">
                  <c:v>2.128333333</c:v>
                </c:pt>
                <c:pt idx="5148">
                  <c:v>2.1063888890000002</c:v>
                </c:pt>
                <c:pt idx="5149">
                  <c:v>2.085</c:v>
                </c:pt>
                <c:pt idx="5150">
                  <c:v>1.9502777780000005</c:v>
                </c:pt>
                <c:pt idx="5151">
                  <c:v>1.944722222</c:v>
                </c:pt>
                <c:pt idx="5152">
                  <c:v>1.7780555560000004</c:v>
                </c:pt>
                <c:pt idx="5153">
                  <c:v>1.7558333329999996</c:v>
                </c:pt>
                <c:pt idx="5154">
                  <c:v>6.2136111109999996</c:v>
                </c:pt>
                <c:pt idx="5155">
                  <c:v>6.1947222219999976</c:v>
                </c:pt>
                <c:pt idx="5156">
                  <c:v>5.74</c:v>
                </c:pt>
                <c:pt idx="5157">
                  <c:v>4.5763888890000004</c:v>
                </c:pt>
                <c:pt idx="5158">
                  <c:v>4.3972222219999981</c:v>
                </c:pt>
                <c:pt idx="5159">
                  <c:v>4.3936111110000002</c:v>
                </c:pt>
                <c:pt idx="5160">
                  <c:v>4.3780555559999978</c:v>
                </c:pt>
                <c:pt idx="5161">
                  <c:v>4.3441666669999961</c:v>
                </c:pt>
                <c:pt idx="5162">
                  <c:v>4.1238888889999963</c:v>
                </c:pt>
                <c:pt idx="5163">
                  <c:v>4.0894444439999997</c:v>
                </c:pt>
                <c:pt idx="5164">
                  <c:v>3.9605555560000001</c:v>
                </c:pt>
                <c:pt idx="5165">
                  <c:v>3.9394444439999989</c:v>
                </c:pt>
                <c:pt idx="5166">
                  <c:v>3.926111111</c:v>
                </c:pt>
                <c:pt idx="5167">
                  <c:v>3.7288888890000003</c:v>
                </c:pt>
                <c:pt idx="5168">
                  <c:v>3.7241666670000009</c:v>
                </c:pt>
                <c:pt idx="5169">
                  <c:v>2.5961111109999999</c:v>
                </c:pt>
                <c:pt idx="5170">
                  <c:v>2.3955555559999997</c:v>
                </c:pt>
                <c:pt idx="5171">
                  <c:v>2.3769444439999989</c:v>
                </c:pt>
                <c:pt idx="5172">
                  <c:v>2.3441666670000001</c:v>
                </c:pt>
                <c:pt idx="5173">
                  <c:v>2.311666666999999</c:v>
                </c:pt>
                <c:pt idx="5174">
                  <c:v>2.3075000000000001</c:v>
                </c:pt>
                <c:pt idx="5175">
                  <c:v>2.2738888890000002</c:v>
                </c:pt>
                <c:pt idx="5176">
                  <c:v>2.2558333329999996</c:v>
                </c:pt>
                <c:pt idx="5177">
                  <c:v>2.0636111110000002</c:v>
                </c:pt>
                <c:pt idx="5178">
                  <c:v>1.9605555560000005</c:v>
                </c:pt>
                <c:pt idx="5179">
                  <c:v>1.9311111110000001</c:v>
                </c:pt>
                <c:pt idx="5180">
                  <c:v>1.9166666669999999</c:v>
                </c:pt>
                <c:pt idx="5181">
                  <c:v>1.8955555559999999</c:v>
                </c:pt>
                <c:pt idx="5182">
                  <c:v>7.8255555559999959</c:v>
                </c:pt>
                <c:pt idx="5183">
                  <c:v>6.2061111110000002</c:v>
                </c:pt>
                <c:pt idx="5184">
                  <c:v>6.1811111109999981</c:v>
                </c:pt>
                <c:pt idx="5185">
                  <c:v>4.4758333329999997</c:v>
                </c:pt>
                <c:pt idx="5186">
                  <c:v>4.3955555559999961</c:v>
                </c:pt>
                <c:pt idx="5187">
                  <c:v>4.3647222219999975</c:v>
                </c:pt>
                <c:pt idx="5188">
                  <c:v>4.3422222220000002</c:v>
                </c:pt>
                <c:pt idx="5189">
                  <c:v>4.2761111109999996</c:v>
                </c:pt>
                <c:pt idx="5190">
                  <c:v>4.2605555559999964</c:v>
                </c:pt>
                <c:pt idx="5191">
                  <c:v>4.1602777779999975</c:v>
                </c:pt>
                <c:pt idx="5192">
                  <c:v>4.0722222219999997</c:v>
                </c:pt>
                <c:pt idx="5193">
                  <c:v>4.0713888889999996</c:v>
                </c:pt>
                <c:pt idx="5194">
                  <c:v>3.8952777780000001</c:v>
                </c:pt>
                <c:pt idx="5195">
                  <c:v>3.8663888889999996</c:v>
                </c:pt>
                <c:pt idx="5196">
                  <c:v>3.8111111109999998</c:v>
                </c:pt>
                <c:pt idx="5197">
                  <c:v>2.548333333</c:v>
                </c:pt>
                <c:pt idx="5198">
                  <c:v>2.503333333</c:v>
                </c:pt>
                <c:pt idx="5199">
                  <c:v>2.4272222220000002</c:v>
                </c:pt>
                <c:pt idx="5200">
                  <c:v>2.3591666669999998</c:v>
                </c:pt>
                <c:pt idx="5201">
                  <c:v>2.3269444439999991</c:v>
                </c:pt>
                <c:pt idx="5202">
                  <c:v>2.309722222</c:v>
                </c:pt>
                <c:pt idx="5203">
                  <c:v>2.2761111110000001</c:v>
                </c:pt>
                <c:pt idx="5204">
                  <c:v>2.2441666670000009</c:v>
                </c:pt>
                <c:pt idx="5205">
                  <c:v>2.195555556</c:v>
                </c:pt>
                <c:pt idx="5206">
                  <c:v>2.0786111109999998</c:v>
                </c:pt>
                <c:pt idx="5207">
                  <c:v>2.0649999999999999</c:v>
                </c:pt>
                <c:pt idx="5208">
                  <c:v>1.8963888890000005</c:v>
                </c:pt>
                <c:pt idx="5209">
                  <c:v>1.8802777780000004</c:v>
                </c:pt>
                <c:pt idx="5210">
                  <c:v>1.8297222219999998</c:v>
                </c:pt>
                <c:pt idx="5211">
                  <c:v>6.2430555559999981</c:v>
                </c:pt>
                <c:pt idx="5212">
                  <c:v>6.1394444439999996</c:v>
                </c:pt>
                <c:pt idx="5213">
                  <c:v>5.6930555559999965</c:v>
                </c:pt>
                <c:pt idx="5214">
                  <c:v>4.8255555559999959</c:v>
                </c:pt>
                <c:pt idx="5215">
                  <c:v>4.492777777999998</c:v>
                </c:pt>
                <c:pt idx="5216">
                  <c:v>4.3919444439999982</c:v>
                </c:pt>
                <c:pt idx="5217">
                  <c:v>4.3227777779999963</c:v>
                </c:pt>
                <c:pt idx="5218">
                  <c:v>4.2669444439999982</c:v>
                </c:pt>
                <c:pt idx="5219">
                  <c:v>4.2583333330000004</c:v>
                </c:pt>
                <c:pt idx="5220">
                  <c:v>4.0872222220000003</c:v>
                </c:pt>
                <c:pt idx="5221">
                  <c:v>4.0366666670000004</c:v>
                </c:pt>
                <c:pt idx="5222">
                  <c:v>3.8816666669999997</c:v>
                </c:pt>
                <c:pt idx="5223">
                  <c:v>3.8658333329999999</c:v>
                </c:pt>
                <c:pt idx="5224">
                  <c:v>3.8305555559999998</c:v>
                </c:pt>
                <c:pt idx="5225">
                  <c:v>3.7288888890000003</c:v>
                </c:pt>
                <c:pt idx="5226">
                  <c:v>2.5191666669999999</c:v>
                </c:pt>
                <c:pt idx="5227">
                  <c:v>2.5063888890000001</c:v>
                </c:pt>
                <c:pt idx="5228">
                  <c:v>2.4416666669999998</c:v>
                </c:pt>
                <c:pt idx="5229">
                  <c:v>2.4336111109999998</c:v>
                </c:pt>
                <c:pt idx="5230">
                  <c:v>2.3911111109999998</c:v>
                </c:pt>
                <c:pt idx="5231">
                  <c:v>2.3886111109999999</c:v>
                </c:pt>
                <c:pt idx="5232">
                  <c:v>2.3252777780000002</c:v>
                </c:pt>
                <c:pt idx="5233">
                  <c:v>2.3083333330000002</c:v>
                </c:pt>
                <c:pt idx="5234">
                  <c:v>2.2708333330000001</c:v>
                </c:pt>
                <c:pt idx="5235">
                  <c:v>2.2202777780000016</c:v>
                </c:pt>
                <c:pt idx="5236">
                  <c:v>2.0491666670000002</c:v>
                </c:pt>
                <c:pt idx="5237">
                  <c:v>1.8955555559999999</c:v>
                </c:pt>
                <c:pt idx="5238">
                  <c:v>1.8472222219999999</c:v>
                </c:pt>
                <c:pt idx="5239">
                  <c:v>6.1411111109999981</c:v>
                </c:pt>
                <c:pt idx="5240">
                  <c:v>6.1111111109999978</c:v>
                </c:pt>
                <c:pt idx="5241">
                  <c:v>5.6477777779999974</c:v>
                </c:pt>
                <c:pt idx="5242">
                  <c:v>4.5916666670000001</c:v>
                </c:pt>
                <c:pt idx="5243">
                  <c:v>4.3561111109999979</c:v>
                </c:pt>
                <c:pt idx="5244">
                  <c:v>4.3244444439999974</c:v>
                </c:pt>
                <c:pt idx="5245">
                  <c:v>4.323611111</c:v>
                </c:pt>
                <c:pt idx="5246">
                  <c:v>4.2949999999999982</c:v>
                </c:pt>
                <c:pt idx="5247">
                  <c:v>4.2344444440000002</c:v>
                </c:pt>
                <c:pt idx="5248">
                  <c:v>4.2050000000000001</c:v>
                </c:pt>
                <c:pt idx="5249">
                  <c:v>4.0844444439999981</c:v>
                </c:pt>
                <c:pt idx="5250">
                  <c:v>3.8463888889999995</c:v>
                </c:pt>
                <c:pt idx="5251">
                  <c:v>3.8311111109999998</c:v>
                </c:pt>
                <c:pt idx="5252">
                  <c:v>3.8069444439999991</c:v>
                </c:pt>
                <c:pt idx="5253">
                  <c:v>3.6513888890000001</c:v>
                </c:pt>
                <c:pt idx="5254">
                  <c:v>2.7583333330000004</c:v>
                </c:pt>
                <c:pt idx="5255">
                  <c:v>2.4786111109999998</c:v>
                </c:pt>
                <c:pt idx="5256">
                  <c:v>2.4177777780000009</c:v>
                </c:pt>
                <c:pt idx="5257">
                  <c:v>2.3675000000000002</c:v>
                </c:pt>
                <c:pt idx="5258">
                  <c:v>2.331944443999999</c:v>
                </c:pt>
                <c:pt idx="5259">
                  <c:v>2.3255555559999999</c:v>
                </c:pt>
                <c:pt idx="5260">
                  <c:v>2.2574999999999998</c:v>
                </c:pt>
                <c:pt idx="5261">
                  <c:v>2.246666667</c:v>
                </c:pt>
                <c:pt idx="5262">
                  <c:v>2.1894444439999998</c:v>
                </c:pt>
                <c:pt idx="5263">
                  <c:v>2.0297222220000002</c:v>
                </c:pt>
                <c:pt idx="5264">
                  <c:v>1.8347222219999999</c:v>
                </c:pt>
                <c:pt idx="5265">
                  <c:v>1.8230555559999999</c:v>
                </c:pt>
                <c:pt idx="5266">
                  <c:v>1.8074999999999997</c:v>
                </c:pt>
                <c:pt idx="5267">
                  <c:v>11.34472222</c:v>
                </c:pt>
                <c:pt idx="5268">
                  <c:v>10.233888889999999</c:v>
                </c:pt>
                <c:pt idx="5269">
                  <c:v>9.5341666669999992</c:v>
                </c:pt>
                <c:pt idx="5270">
                  <c:v>8.5508333330000053</c:v>
                </c:pt>
                <c:pt idx="5271">
                  <c:v>7.7008333330000003</c:v>
                </c:pt>
                <c:pt idx="5272">
                  <c:v>6.7355555559999978</c:v>
                </c:pt>
                <c:pt idx="5273">
                  <c:v>6.3747222219999982</c:v>
                </c:pt>
                <c:pt idx="5274">
                  <c:v>6.2513888890000002</c:v>
                </c:pt>
                <c:pt idx="5275">
                  <c:v>6.221944444</c:v>
                </c:pt>
                <c:pt idx="5276">
                  <c:v>5.3108333329999979</c:v>
                </c:pt>
                <c:pt idx="5277">
                  <c:v>4.566666666999998</c:v>
                </c:pt>
                <c:pt idx="5278">
                  <c:v>4.5236111110000001</c:v>
                </c:pt>
                <c:pt idx="5279">
                  <c:v>4.378888888999998</c:v>
                </c:pt>
                <c:pt idx="5280">
                  <c:v>4.2458333330000002</c:v>
                </c:pt>
                <c:pt idx="5281">
                  <c:v>4.2230555559999976</c:v>
                </c:pt>
                <c:pt idx="5282">
                  <c:v>4.1836111110000003</c:v>
                </c:pt>
                <c:pt idx="5283">
                  <c:v>4.1513888889999979</c:v>
                </c:pt>
                <c:pt idx="5284">
                  <c:v>3.7411111110000008</c:v>
                </c:pt>
                <c:pt idx="5285">
                  <c:v>3.6272222220000008</c:v>
                </c:pt>
                <c:pt idx="5286">
                  <c:v>3.4863888890000001</c:v>
                </c:pt>
                <c:pt idx="5287">
                  <c:v>2.7072222220000008</c:v>
                </c:pt>
                <c:pt idx="5288">
                  <c:v>2.4383333330000001</c:v>
                </c:pt>
                <c:pt idx="5289">
                  <c:v>2.4291666670000001</c:v>
                </c:pt>
                <c:pt idx="5290">
                  <c:v>2.4063888889999996</c:v>
                </c:pt>
                <c:pt idx="5291">
                  <c:v>2.3958333329999988</c:v>
                </c:pt>
                <c:pt idx="5292">
                  <c:v>2.3349999999999991</c:v>
                </c:pt>
                <c:pt idx="5293">
                  <c:v>2.2791666670000001</c:v>
                </c:pt>
                <c:pt idx="5294">
                  <c:v>1.8911111110000001</c:v>
                </c:pt>
                <c:pt idx="5295">
                  <c:v>1.8105555560000004</c:v>
                </c:pt>
                <c:pt idx="5296">
                  <c:v>7.8552777779999978</c:v>
                </c:pt>
                <c:pt idx="5297">
                  <c:v>6.2155555559999964</c:v>
                </c:pt>
                <c:pt idx="5298">
                  <c:v>5.8161111109999979</c:v>
                </c:pt>
                <c:pt idx="5299">
                  <c:v>4.8552777779999978</c:v>
                </c:pt>
                <c:pt idx="5300">
                  <c:v>4.3669444439999978</c:v>
                </c:pt>
                <c:pt idx="5301">
                  <c:v>4.3549999999999986</c:v>
                </c:pt>
                <c:pt idx="5302">
                  <c:v>4.2305555559999979</c:v>
                </c:pt>
                <c:pt idx="5303">
                  <c:v>4.163611110999998</c:v>
                </c:pt>
                <c:pt idx="5304">
                  <c:v>4.1336111109999996</c:v>
                </c:pt>
                <c:pt idx="5305">
                  <c:v>4.110555555999996</c:v>
                </c:pt>
                <c:pt idx="5306">
                  <c:v>4.0733333329999999</c:v>
                </c:pt>
                <c:pt idx="5307">
                  <c:v>4.0005555559999966</c:v>
                </c:pt>
                <c:pt idx="5308">
                  <c:v>3.9894444439999992</c:v>
                </c:pt>
                <c:pt idx="5309">
                  <c:v>3.9363888889999998</c:v>
                </c:pt>
                <c:pt idx="5310">
                  <c:v>3.9219444439999998</c:v>
                </c:pt>
                <c:pt idx="5311">
                  <c:v>3.7802777780000016</c:v>
                </c:pt>
                <c:pt idx="5312">
                  <c:v>3.0386111109999998</c:v>
                </c:pt>
                <c:pt idx="5313">
                  <c:v>2.5502777780000008</c:v>
                </c:pt>
                <c:pt idx="5314">
                  <c:v>2.4288888889999996</c:v>
                </c:pt>
                <c:pt idx="5315">
                  <c:v>2.3972222219999999</c:v>
                </c:pt>
                <c:pt idx="5316">
                  <c:v>2.3886111109999999</c:v>
                </c:pt>
                <c:pt idx="5317">
                  <c:v>2.3713888889999999</c:v>
                </c:pt>
                <c:pt idx="5318">
                  <c:v>2.3472222220000001</c:v>
                </c:pt>
                <c:pt idx="5319">
                  <c:v>2.34</c:v>
                </c:pt>
                <c:pt idx="5320">
                  <c:v>2.3005555559999999</c:v>
                </c:pt>
                <c:pt idx="5321">
                  <c:v>2.1727777780000008</c:v>
                </c:pt>
                <c:pt idx="5322">
                  <c:v>2.1108333329999995</c:v>
                </c:pt>
                <c:pt idx="5323">
                  <c:v>2.0886111110000001</c:v>
                </c:pt>
                <c:pt idx="5324">
                  <c:v>2.019722222</c:v>
                </c:pt>
                <c:pt idx="5325">
                  <c:v>1.794444444</c:v>
                </c:pt>
                <c:pt idx="5326">
                  <c:v>6.3422222220000002</c:v>
                </c:pt>
                <c:pt idx="5327">
                  <c:v>6.1094444440000002</c:v>
                </c:pt>
                <c:pt idx="5328">
                  <c:v>6.0886111109999996</c:v>
                </c:pt>
                <c:pt idx="5329">
                  <c:v>5.7941666669999963</c:v>
                </c:pt>
                <c:pt idx="5330">
                  <c:v>5.7555555559999965</c:v>
                </c:pt>
                <c:pt idx="5331">
                  <c:v>4.3661111109999986</c:v>
                </c:pt>
                <c:pt idx="5332">
                  <c:v>4.339166666999998</c:v>
                </c:pt>
                <c:pt idx="5333">
                  <c:v>4.2805555559999977</c:v>
                </c:pt>
                <c:pt idx="5334">
                  <c:v>4.255277778</c:v>
                </c:pt>
                <c:pt idx="5335">
                  <c:v>4.1880555559999966</c:v>
                </c:pt>
                <c:pt idx="5336">
                  <c:v>4.123611110999998</c:v>
                </c:pt>
                <c:pt idx="5337">
                  <c:v>4.0869444440000002</c:v>
                </c:pt>
                <c:pt idx="5338">
                  <c:v>4.0197222220000004</c:v>
                </c:pt>
                <c:pt idx="5339">
                  <c:v>3.9775</c:v>
                </c:pt>
                <c:pt idx="5340">
                  <c:v>3.94</c:v>
                </c:pt>
                <c:pt idx="5341">
                  <c:v>3.7425000000000002</c:v>
                </c:pt>
                <c:pt idx="5342">
                  <c:v>3.7366666669999997</c:v>
                </c:pt>
                <c:pt idx="5343">
                  <c:v>2.5330555559999999</c:v>
                </c:pt>
                <c:pt idx="5344">
                  <c:v>2.5225</c:v>
                </c:pt>
                <c:pt idx="5345">
                  <c:v>2.4386111109999997</c:v>
                </c:pt>
                <c:pt idx="5346">
                  <c:v>2.3361111109999997</c:v>
                </c:pt>
                <c:pt idx="5347">
                  <c:v>2.2963888890000002</c:v>
                </c:pt>
                <c:pt idx="5348">
                  <c:v>2.2905555560000002</c:v>
                </c:pt>
                <c:pt idx="5349">
                  <c:v>2.1502777780000009</c:v>
                </c:pt>
                <c:pt idx="5350">
                  <c:v>2.1236111110000002</c:v>
                </c:pt>
                <c:pt idx="5351">
                  <c:v>2.0866666669999998</c:v>
                </c:pt>
                <c:pt idx="5352">
                  <c:v>2.0047222220000007</c:v>
                </c:pt>
                <c:pt idx="5353">
                  <c:v>1.7572222219999998</c:v>
                </c:pt>
                <c:pt idx="5354">
                  <c:v>1.72</c:v>
                </c:pt>
                <c:pt idx="5355">
                  <c:v>6.23</c:v>
                </c:pt>
                <c:pt idx="5356">
                  <c:v>6.1697222219999981</c:v>
                </c:pt>
                <c:pt idx="5357">
                  <c:v>5.8991666669999976</c:v>
                </c:pt>
                <c:pt idx="5358">
                  <c:v>5.7580555559999977</c:v>
                </c:pt>
                <c:pt idx="5359">
                  <c:v>4.3422222220000002</c:v>
                </c:pt>
                <c:pt idx="5360">
                  <c:v>4.2916666670000003</c:v>
                </c:pt>
                <c:pt idx="5361">
                  <c:v>4.2283333330000001</c:v>
                </c:pt>
                <c:pt idx="5362">
                  <c:v>4.0827777779999979</c:v>
                </c:pt>
                <c:pt idx="5363">
                  <c:v>4.0658333329999978</c:v>
                </c:pt>
                <c:pt idx="5364">
                  <c:v>4.0066666670000002</c:v>
                </c:pt>
                <c:pt idx="5365">
                  <c:v>3.9322222219999992</c:v>
                </c:pt>
                <c:pt idx="5366">
                  <c:v>3.9211111110000001</c:v>
                </c:pt>
                <c:pt idx="5367">
                  <c:v>3.7808333330000004</c:v>
                </c:pt>
                <c:pt idx="5368">
                  <c:v>3.67</c:v>
                </c:pt>
                <c:pt idx="5369">
                  <c:v>2.4283333330000003</c:v>
                </c:pt>
                <c:pt idx="5370">
                  <c:v>2.4119444439999991</c:v>
                </c:pt>
                <c:pt idx="5371">
                  <c:v>2.3786111109999997</c:v>
                </c:pt>
                <c:pt idx="5372">
                  <c:v>2.3533333330000001</c:v>
                </c:pt>
                <c:pt idx="5373">
                  <c:v>2.3530555559999997</c:v>
                </c:pt>
                <c:pt idx="5374">
                  <c:v>2.3030555559999999</c:v>
                </c:pt>
                <c:pt idx="5375">
                  <c:v>2.2527777780000009</c:v>
                </c:pt>
                <c:pt idx="5376">
                  <c:v>2.25</c:v>
                </c:pt>
                <c:pt idx="5377">
                  <c:v>2.19</c:v>
                </c:pt>
                <c:pt idx="5378">
                  <c:v>2.1158333329999999</c:v>
                </c:pt>
                <c:pt idx="5379">
                  <c:v>2.1047222220000008</c:v>
                </c:pt>
                <c:pt idx="5380">
                  <c:v>2.0916666669999997</c:v>
                </c:pt>
                <c:pt idx="5381">
                  <c:v>1.9477777780000001</c:v>
                </c:pt>
                <c:pt idx="5382">
                  <c:v>1.8366666669999998</c:v>
                </c:pt>
                <c:pt idx="5383">
                  <c:v>6.84</c:v>
                </c:pt>
                <c:pt idx="5384">
                  <c:v>6.0697222220000002</c:v>
                </c:pt>
                <c:pt idx="5385">
                  <c:v>4.8380555559999978</c:v>
                </c:pt>
                <c:pt idx="5386">
                  <c:v>4.6072222219999981</c:v>
                </c:pt>
                <c:pt idx="5387">
                  <c:v>4.4458333330000004</c:v>
                </c:pt>
                <c:pt idx="5388">
                  <c:v>4.4072222219999997</c:v>
                </c:pt>
                <c:pt idx="5389">
                  <c:v>4.2530555559999978</c:v>
                </c:pt>
                <c:pt idx="5390">
                  <c:v>4.2458333330000002</c:v>
                </c:pt>
                <c:pt idx="5391">
                  <c:v>4.1949999999999976</c:v>
                </c:pt>
                <c:pt idx="5392">
                  <c:v>4.1447222219999986</c:v>
                </c:pt>
                <c:pt idx="5393">
                  <c:v>4.0686111110000001</c:v>
                </c:pt>
                <c:pt idx="5394">
                  <c:v>4.0194444440000003</c:v>
                </c:pt>
                <c:pt idx="5395">
                  <c:v>3.963055556</c:v>
                </c:pt>
                <c:pt idx="5396">
                  <c:v>3.9216666669999998</c:v>
                </c:pt>
                <c:pt idx="5397">
                  <c:v>3.7886111110000007</c:v>
                </c:pt>
                <c:pt idx="5398">
                  <c:v>3.7402777780000016</c:v>
                </c:pt>
                <c:pt idx="5399">
                  <c:v>3.3161111109999997</c:v>
                </c:pt>
                <c:pt idx="5400">
                  <c:v>2.7236111110000008</c:v>
                </c:pt>
                <c:pt idx="5401">
                  <c:v>2.4552777780000001</c:v>
                </c:pt>
                <c:pt idx="5402">
                  <c:v>2.4502777780000002</c:v>
                </c:pt>
                <c:pt idx="5403">
                  <c:v>2.4363888889999998</c:v>
                </c:pt>
                <c:pt idx="5404">
                  <c:v>2.4294444439999991</c:v>
                </c:pt>
                <c:pt idx="5405">
                  <c:v>2.3113888889999998</c:v>
                </c:pt>
                <c:pt idx="5406">
                  <c:v>2.2686111110000002</c:v>
                </c:pt>
                <c:pt idx="5407">
                  <c:v>2.2027777780000011</c:v>
                </c:pt>
                <c:pt idx="5408">
                  <c:v>2.1466666669999999</c:v>
                </c:pt>
                <c:pt idx="5409">
                  <c:v>2.105</c:v>
                </c:pt>
                <c:pt idx="5410">
                  <c:v>1.7849999999999995</c:v>
                </c:pt>
                <c:pt idx="5411">
                  <c:v>1.7549999999999994</c:v>
                </c:pt>
                <c:pt idx="5412">
                  <c:v>1.5661111109999999</c:v>
                </c:pt>
                <c:pt idx="5413">
                  <c:v>9.1163888889999996</c:v>
                </c:pt>
                <c:pt idx="5414">
                  <c:v>7.8669444439999978</c:v>
                </c:pt>
                <c:pt idx="5415">
                  <c:v>6.2277777779999974</c:v>
                </c:pt>
                <c:pt idx="5416">
                  <c:v>6.0788888889999981</c:v>
                </c:pt>
                <c:pt idx="5417">
                  <c:v>5.6388888889999986</c:v>
                </c:pt>
                <c:pt idx="5418">
                  <c:v>5.6255555559999957</c:v>
                </c:pt>
                <c:pt idx="5419">
                  <c:v>5.261388889</c:v>
                </c:pt>
                <c:pt idx="5420">
                  <c:v>4.5599999999999996</c:v>
                </c:pt>
                <c:pt idx="5421">
                  <c:v>4.301388889</c:v>
                </c:pt>
                <c:pt idx="5422">
                  <c:v>4.2622222220000001</c:v>
                </c:pt>
                <c:pt idx="5423">
                  <c:v>4.0469444440000002</c:v>
                </c:pt>
                <c:pt idx="5424">
                  <c:v>3.8369444439999989</c:v>
                </c:pt>
                <c:pt idx="5425">
                  <c:v>3.8088888889999999</c:v>
                </c:pt>
                <c:pt idx="5426">
                  <c:v>3.6941666670000002</c:v>
                </c:pt>
                <c:pt idx="5427">
                  <c:v>3.662222222</c:v>
                </c:pt>
                <c:pt idx="5428">
                  <c:v>3.278611111</c:v>
                </c:pt>
                <c:pt idx="5429">
                  <c:v>2.4680555559999999</c:v>
                </c:pt>
                <c:pt idx="5430">
                  <c:v>2.416944443999999</c:v>
                </c:pt>
                <c:pt idx="5431">
                  <c:v>2.4022222219999998</c:v>
                </c:pt>
                <c:pt idx="5432">
                  <c:v>2.3827777780000008</c:v>
                </c:pt>
                <c:pt idx="5433">
                  <c:v>2.3361111109999997</c:v>
                </c:pt>
                <c:pt idx="5434">
                  <c:v>2.258055556</c:v>
                </c:pt>
                <c:pt idx="5435">
                  <c:v>2.2305555560000001</c:v>
                </c:pt>
                <c:pt idx="5436">
                  <c:v>2.1744444439999997</c:v>
                </c:pt>
                <c:pt idx="5437">
                  <c:v>2.037222222</c:v>
                </c:pt>
                <c:pt idx="5438">
                  <c:v>1.8780555560000005</c:v>
                </c:pt>
                <c:pt idx="5439">
                  <c:v>1.8291666669999995</c:v>
                </c:pt>
                <c:pt idx="5440">
                  <c:v>1.7991666669999995</c:v>
                </c:pt>
                <c:pt idx="5441">
                  <c:v>9.044722221999999</c:v>
                </c:pt>
                <c:pt idx="5442">
                  <c:v>7.3361111110000001</c:v>
                </c:pt>
                <c:pt idx="5443">
                  <c:v>6.1544444439999975</c:v>
                </c:pt>
                <c:pt idx="5444">
                  <c:v>6.1172222219999979</c:v>
                </c:pt>
                <c:pt idx="5445">
                  <c:v>5.9122222219999996</c:v>
                </c:pt>
                <c:pt idx="5446">
                  <c:v>5.5494444439999997</c:v>
                </c:pt>
                <c:pt idx="5447">
                  <c:v>5.5197222220000004</c:v>
                </c:pt>
                <c:pt idx="5448">
                  <c:v>4.7155555559999964</c:v>
                </c:pt>
                <c:pt idx="5449">
                  <c:v>4.3213888889999978</c:v>
                </c:pt>
                <c:pt idx="5450">
                  <c:v>4.3005555559999964</c:v>
                </c:pt>
                <c:pt idx="5451">
                  <c:v>4.1338888889999978</c:v>
                </c:pt>
                <c:pt idx="5452">
                  <c:v>4.0958333329999981</c:v>
                </c:pt>
                <c:pt idx="5453">
                  <c:v>3.7850000000000001</c:v>
                </c:pt>
                <c:pt idx="5454">
                  <c:v>3.716111111</c:v>
                </c:pt>
                <c:pt idx="5455">
                  <c:v>3.6869444439999999</c:v>
                </c:pt>
                <c:pt idx="5456">
                  <c:v>3.6588888889999995</c:v>
                </c:pt>
                <c:pt idx="5457">
                  <c:v>2.7044444439999999</c:v>
                </c:pt>
                <c:pt idx="5458">
                  <c:v>2.5049999999999999</c:v>
                </c:pt>
                <c:pt idx="5459">
                  <c:v>2.4449999999999998</c:v>
                </c:pt>
                <c:pt idx="5460">
                  <c:v>2.3372222219999998</c:v>
                </c:pt>
                <c:pt idx="5461">
                  <c:v>2.3083333330000002</c:v>
                </c:pt>
                <c:pt idx="5462">
                  <c:v>2.3005555559999999</c:v>
                </c:pt>
                <c:pt idx="5463">
                  <c:v>2.182222222</c:v>
                </c:pt>
                <c:pt idx="5464">
                  <c:v>2.1036111110000002</c:v>
                </c:pt>
                <c:pt idx="5465">
                  <c:v>2.0536111109999999</c:v>
                </c:pt>
                <c:pt idx="5466">
                  <c:v>1.9350000000000001</c:v>
                </c:pt>
                <c:pt idx="5467">
                  <c:v>1.7316666669999994</c:v>
                </c:pt>
                <c:pt idx="5468">
                  <c:v>1.6850000000000001</c:v>
                </c:pt>
                <c:pt idx="5469">
                  <c:v>1.665</c:v>
                </c:pt>
                <c:pt idx="5470">
                  <c:v>6.2694444440000003</c:v>
                </c:pt>
                <c:pt idx="5471">
                  <c:v>6.1813888889999982</c:v>
                </c:pt>
                <c:pt idx="5472">
                  <c:v>6.0441666669999963</c:v>
                </c:pt>
                <c:pt idx="5473">
                  <c:v>5.8027777779999976</c:v>
                </c:pt>
                <c:pt idx="5474">
                  <c:v>5.6774999999999984</c:v>
                </c:pt>
                <c:pt idx="5475">
                  <c:v>4.4641666669999962</c:v>
                </c:pt>
                <c:pt idx="5476">
                  <c:v>4.3647222219999975</c:v>
                </c:pt>
                <c:pt idx="5477">
                  <c:v>4.2941666669999963</c:v>
                </c:pt>
                <c:pt idx="5478">
                  <c:v>4.2277777779999974</c:v>
                </c:pt>
                <c:pt idx="5479">
                  <c:v>4.0408333330000001</c:v>
                </c:pt>
                <c:pt idx="5480">
                  <c:v>4.0311111110000004</c:v>
                </c:pt>
                <c:pt idx="5481">
                  <c:v>3.9316666669999991</c:v>
                </c:pt>
                <c:pt idx="5482">
                  <c:v>3.8608333329999995</c:v>
                </c:pt>
                <c:pt idx="5483">
                  <c:v>3.8249999999999997</c:v>
                </c:pt>
                <c:pt idx="5484">
                  <c:v>3.8083333330000002</c:v>
                </c:pt>
                <c:pt idx="5485">
                  <c:v>3.7022222220000001</c:v>
                </c:pt>
                <c:pt idx="5486">
                  <c:v>2.4916666669999992</c:v>
                </c:pt>
                <c:pt idx="5487">
                  <c:v>2.4613888890000002</c:v>
                </c:pt>
                <c:pt idx="5488">
                  <c:v>2.3816666669999997</c:v>
                </c:pt>
                <c:pt idx="5489">
                  <c:v>2.3758333329999988</c:v>
                </c:pt>
                <c:pt idx="5490">
                  <c:v>2.2808333330000004</c:v>
                </c:pt>
                <c:pt idx="5491">
                  <c:v>2.2411111110000008</c:v>
                </c:pt>
                <c:pt idx="5492">
                  <c:v>2.1316666669999997</c:v>
                </c:pt>
                <c:pt idx="5493">
                  <c:v>2.0302777780000008</c:v>
                </c:pt>
                <c:pt idx="5494">
                  <c:v>2.0277777780000017</c:v>
                </c:pt>
                <c:pt idx="5495">
                  <c:v>2.0169444439999991</c:v>
                </c:pt>
                <c:pt idx="5496">
                  <c:v>1.991944444</c:v>
                </c:pt>
                <c:pt idx="5497">
                  <c:v>1.852222222</c:v>
                </c:pt>
                <c:pt idx="5498">
                  <c:v>9.763055556000003</c:v>
                </c:pt>
                <c:pt idx="5499">
                  <c:v>9.2797222220000002</c:v>
                </c:pt>
                <c:pt idx="5500">
                  <c:v>7.9466666669999997</c:v>
                </c:pt>
                <c:pt idx="5501">
                  <c:v>7.68</c:v>
                </c:pt>
                <c:pt idx="5502">
                  <c:v>6.3805555559999965</c:v>
                </c:pt>
                <c:pt idx="5503">
                  <c:v>6.1691666669999963</c:v>
                </c:pt>
                <c:pt idx="5504">
                  <c:v>5.8638888889999974</c:v>
                </c:pt>
                <c:pt idx="5505">
                  <c:v>5.6655555559999957</c:v>
                </c:pt>
                <c:pt idx="5506">
                  <c:v>5.630833333</c:v>
                </c:pt>
                <c:pt idx="5507">
                  <c:v>4.5474999999999985</c:v>
                </c:pt>
                <c:pt idx="5508">
                  <c:v>4.5294444440000001</c:v>
                </c:pt>
                <c:pt idx="5509">
                  <c:v>4.2308333329999996</c:v>
                </c:pt>
                <c:pt idx="5510">
                  <c:v>4.1924999999999981</c:v>
                </c:pt>
                <c:pt idx="5511">
                  <c:v>4.014166666999996</c:v>
                </c:pt>
                <c:pt idx="5512">
                  <c:v>3.9302777780000002</c:v>
                </c:pt>
                <c:pt idx="5513">
                  <c:v>3.8380555559999991</c:v>
                </c:pt>
                <c:pt idx="5514">
                  <c:v>3.8144444439999989</c:v>
                </c:pt>
                <c:pt idx="5515">
                  <c:v>3.7908333330000001</c:v>
                </c:pt>
                <c:pt idx="5516">
                  <c:v>3.6238888890000003</c:v>
                </c:pt>
                <c:pt idx="5517">
                  <c:v>2.7311111110000001</c:v>
                </c:pt>
                <c:pt idx="5518">
                  <c:v>2.3977777780000009</c:v>
                </c:pt>
                <c:pt idx="5519">
                  <c:v>2.3622222219999998</c:v>
                </c:pt>
                <c:pt idx="5520">
                  <c:v>2.2791666670000001</c:v>
                </c:pt>
                <c:pt idx="5521">
                  <c:v>2.113611111</c:v>
                </c:pt>
                <c:pt idx="5522">
                  <c:v>2.0241666670000007</c:v>
                </c:pt>
                <c:pt idx="5523">
                  <c:v>1.9811111109999999</c:v>
                </c:pt>
                <c:pt idx="5524">
                  <c:v>1.9636111110000001</c:v>
                </c:pt>
                <c:pt idx="5525">
                  <c:v>1.81</c:v>
                </c:pt>
                <c:pt idx="5526">
                  <c:v>6.1599999999999984</c:v>
                </c:pt>
                <c:pt idx="5527">
                  <c:v>6.0263888889999979</c:v>
                </c:pt>
                <c:pt idx="5528">
                  <c:v>5.6641666669999946</c:v>
                </c:pt>
                <c:pt idx="5529">
                  <c:v>4.424999999999998</c:v>
                </c:pt>
                <c:pt idx="5530">
                  <c:v>4.2594444439999997</c:v>
                </c:pt>
                <c:pt idx="5531">
                  <c:v>4.2419444439999996</c:v>
                </c:pt>
                <c:pt idx="5532">
                  <c:v>4.1099999999999985</c:v>
                </c:pt>
                <c:pt idx="5533">
                  <c:v>4.0933333330000004</c:v>
                </c:pt>
                <c:pt idx="5534">
                  <c:v>4.0638888889999976</c:v>
                </c:pt>
                <c:pt idx="5535">
                  <c:v>3.8811111110000001</c:v>
                </c:pt>
                <c:pt idx="5536">
                  <c:v>3.8666666669999992</c:v>
                </c:pt>
                <c:pt idx="5537">
                  <c:v>3.763888889</c:v>
                </c:pt>
                <c:pt idx="5538">
                  <c:v>3.6602777780000011</c:v>
                </c:pt>
                <c:pt idx="5539">
                  <c:v>3.5808333330000002</c:v>
                </c:pt>
                <c:pt idx="5540">
                  <c:v>2.642777778000001</c:v>
                </c:pt>
                <c:pt idx="5541">
                  <c:v>2.4419444439999998</c:v>
                </c:pt>
                <c:pt idx="5542">
                  <c:v>2.4333333330000002</c:v>
                </c:pt>
                <c:pt idx="5543">
                  <c:v>2.4175</c:v>
                </c:pt>
                <c:pt idx="5544">
                  <c:v>2.4105555559999998</c:v>
                </c:pt>
                <c:pt idx="5545">
                  <c:v>2.4099999999999997</c:v>
                </c:pt>
                <c:pt idx="5546">
                  <c:v>2.4094444439999991</c:v>
                </c:pt>
                <c:pt idx="5547">
                  <c:v>2.3597222219999998</c:v>
                </c:pt>
                <c:pt idx="5548">
                  <c:v>2.343611111</c:v>
                </c:pt>
                <c:pt idx="5549">
                  <c:v>2.3430555559999999</c:v>
                </c:pt>
                <c:pt idx="5550">
                  <c:v>2.3263888889999995</c:v>
                </c:pt>
                <c:pt idx="5551">
                  <c:v>2.2933333330000001</c:v>
                </c:pt>
                <c:pt idx="5552">
                  <c:v>2.2658333329999998</c:v>
                </c:pt>
                <c:pt idx="5553">
                  <c:v>2.2402777780000016</c:v>
                </c:pt>
                <c:pt idx="5554">
                  <c:v>2.2308333329999996</c:v>
                </c:pt>
                <c:pt idx="5555">
                  <c:v>2.2305555560000001</c:v>
                </c:pt>
                <c:pt idx="5556">
                  <c:v>2.1972222220000002</c:v>
                </c:pt>
                <c:pt idx="5557">
                  <c:v>2.1572222220000001</c:v>
                </c:pt>
                <c:pt idx="5558">
                  <c:v>2.1272222220000008</c:v>
                </c:pt>
                <c:pt idx="5559">
                  <c:v>2.1263888889999998</c:v>
                </c:pt>
                <c:pt idx="5560">
                  <c:v>2.1097222220000007</c:v>
                </c:pt>
                <c:pt idx="5561">
                  <c:v>2.0819444439999999</c:v>
                </c:pt>
                <c:pt idx="5562">
                  <c:v>1.997222222</c:v>
                </c:pt>
                <c:pt idx="5563">
                  <c:v>1.9827777780000004</c:v>
                </c:pt>
                <c:pt idx="5564">
                  <c:v>1.9480555560000004</c:v>
                </c:pt>
                <c:pt idx="5565">
                  <c:v>1.9472222219999999</c:v>
                </c:pt>
                <c:pt idx="5566">
                  <c:v>1.7263888890000001</c:v>
                </c:pt>
                <c:pt idx="5567">
                  <c:v>1.6741666669999999</c:v>
                </c:pt>
                <c:pt idx="5568">
                  <c:v>7.7430555559999981</c:v>
                </c:pt>
                <c:pt idx="5569">
                  <c:v>6.1344444439999979</c:v>
                </c:pt>
                <c:pt idx="5570">
                  <c:v>5.9597222219999999</c:v>
                </c:pt>
                <c:pt idx="5571">
                  <c:v>5.9430555559999982</c:v>
                </c:pt>
                <c:pt idx="5572">
                  <c:v>5.7255555559999962</c:v>
                </c:pt>
                <c:pt idx="5573">
                  <c:v>5.3263888889999986</c:v>
                </c:pt>
                <c:pt idx="5574">
                  <c:v>4.2266666669999982</c:v>
                </c:pt>
                <c:pt idx="5575">
                  <c:v>4.1758333329999981</c:v>
                </c:pt>
                <c:pt idx="5576">
                  <c:v>4.1263888889999976</c:v>
                </c:pt>
                <c:pt idx="5577">
                  <c:v>4.0761111110000003</c:v>
                </c:pt>
                <c:pt idx="5578">
                  <c:v>4.0672222219999981</c:v>
                </c:pt>
                <c:pt idx="5579">
                  <c:v>4.0091666669999979</c:v>
                </c:pt>
                <c:pt idx="5580">
                  <c:v>3.9830555560000001</c:v>
                </c:pt>
                <c:pt idx="5581">
                  <c:v>3.8272222220000001</c:v>
                </c:pt>
                <c:pt idx="5582">
                  <c:v>3.8255555559999999</c:v>
                </c:pt>
                <c:pt idx="5583">
                  <c:v>3.6716666669999998</c:v>
                </c:pt>
                <c:pt idx="5584">
                  <c:v>3.5094444439999997</c:v>
                </c:pt>
                <c:pt idx="5585">
                  <c:v>2.4780555559999997</c:v>
                </c:pt>
                <c:pt idx="5586">
                  <c:v>2.4097222220000001</c:v>
                </c:pt>
                <c:pt idx="5587">
                  <c:v>2.3927777780000001</c:v>
                </c:pt>
                <c:pt idx="5588">
                  <c:v>2.3786111109999997</c:v>
                </c:pt>
                <c:pt idx="5589">
                  <c:v>2.3677777780000016</c:v>
                </c:pt>
                <c:pt idx="5590">
                  <c:v>2.3255555559999999</c:v>
                </c:pt>
                <c:pt idx="5591">
                  <c:v>2.323611111</c:v>
                </c:pt>
                <c:pt idx="5592">
                  <c:v>2.2933333330000001</c:v>
                </c:pt>
                <c:pt idx="5593">
                  <c:v>2.2922222219999999</c:v>
                </c:pt>
                <c:pt idx="5594">
                  <c:v>2.2594444439999997</c:v>
                </c:pt>
                <c:pt idx="5595">
                  <c:v>2.2591666670000001</c:v>
                </c:pt>
                <c:pt idx="5596">
                  <c:v>2.2425000000000002</c:v>
                </c:pt>
                <c:pt idx="5597">
                  <c:v>2.2261111110000007</c:v>
                </c:pt>
                <c:pt idx="5598">
                  <c:v>2.2255555560000002</c:v>
                </c:pt>
                <c:pt idx="5599">
                  <c:v>2.2094444439999998</c:v>
                </c:pt>
                <c:pt idx="5600">
                  <c:v>2.2094444439999998</c:v>
                </c:pt>
                <c:pt idx="5601">
                  <c:v>2.1841666670000008</c:v>
                </c:pt>
                <c:pt idx="5602">
                  <c:v>2.1752777780000008</c:v>
                </c:pt>
                <c:pt idx="5603">
                  <c:v>2.1663888890000003</c:v>
                </c:pt>
                <c:pt idx="5604">
                  <c:v>2.162222222</c:v>
                </c:pt>
                <c:pt idx="5605">
                  <c:v>2.1586111109999999</c:v>
                </c:pt>
                <c:pt idx="5606">
                  <c:v>1.9588888890000005</c:v>
                </c:pt>
                <c:pt idx="5607">
                  <c:v>1.9255555559999999</c:v>
                </c:pt>
                <c:pt idx="5608">
                  <c:v>1.9091666669999998</c:v>
                </c:pt>
                <c:pt idx="5609">
                  <c:v>1.7280555559999999</c:v>
                </c:pt>
                <c:pt idx="5610">
                  <c:v>1.6091666669999998</c:v>
                </c:pt>
                <c:pt idx="5611">
                  <c:v>6.1797222219999997</c:v>
                </c:pt>
                <c:pt idx="5612">
                  <c:v>6.0805555559999966</c:v>
                </c:pt>
                <c:pt idx="5613">
                  <c:v>5.942777778</c:v>
                </c:pt>
                <c:pt idx="5614">
                  <c:v>4.6930555559999965</c:v>
                </c:pt>
                <c:pt idx="5615">
                  <c:v>4.4477777779999981</c:v>
                </c:pt>
                <c:pt idx="5616">
                  <c:v>4.3630555559999964</c:v>
                </c:pt>
                <c:pt idx="5617">
                  <c:v>4.1797222219999997</c:v>
                </c:pt>
                <c:pt idx="5618">
                  <c:v>4.0624999999999982</c:v>
                </c:pt>
                <c:pt idx="5619">
                  <c:v>3.9591666669999999</c:v>
                </c:pt>
                <c:pt idx="5620">
                  <c:v>3.9130555559999998</c:v>
                </c:pt>
                <c:pt idx="5621">
                  <c:v>3.8299999999999992</c:v>
                </c:pt>
                <c:pt idx="5622">
                  <c:v>3.8130555559999997</c:v>
                </c:pt>
                <c:pt idx="5623">
                  <c:v>3.7791666670000001</c:v>
                </c:pt>
                <c:pt idx="5624">
                  <c:v>3.6661111110000002</c:v>
                </c:pt>
                <c:pt idx="5625">
                  <c:v>3.5458333329999996</c:v>
                </c:pt>
                <c:pt idx="5626">
                  <c:v>3.2266666669999999</c:v>
                </c:pt>
                <c:pt idx="5627">
                  <c:v>2.463333333</c:v>
                </c:pt>
                <c:pt idx="5628">
                  <c:v>2.463055556</c:v>
                </c:pt>
                <c:pt idx="5629">
                  <c:v>2.4472222220000002</c:v>
                </c:pt>
                <c:pt idx="5630">
                  <c:v>2.446111111</c:v>
                </c:pt>
                <c:pt idx="5631">
                  <c:v>2.3963888889999998</c:v>
                </c:pt>
                <c:pt idx="5632">
                  <c:v>2.3777777780000009</c:v>
                </c:pt>
                <c:pt idx="5633">
                  <c:v>2.3644444439999992</c:v>
                </c:pt>
                <c:pt idx="5634">
                  <c:v>2.3627777780000008</c:v>
                </c:pt>
                <c:pt idx="5635">
                  <c:v>2.3472222220000001</c:v>
                </c:pt>
                <c:pt idx="5636">
                  <c:v>2.3424999999999989</c:v>
                </c:pt>
                <c:pt idx="5637">
                  <c:v>2.309444443999999</c:v>
                </c:pt>
                <c:pt idx="5638">
                  <c:v>2.2961111110000001</c:v>
                </c:pt>
                <c:pt idx="5639">
                  <c:v>2.2744444439999998</c:v>
                </c:pt>
                <c:pt idx="5640">
                  <c:v>2.2650000000000001</c:v>
                </c:pt>
                <c:pt idx="5641">
                  <c:v>2.2463888890000003</c:v>
                </c:pt>
                <c:pt idx="5642">
                  <c:v>2.2461111110000007</c:v>
                </c:pt>
                <c:pt idx="5643">
                  <c:v>2.2294444439999999</c:v>
                </c:pt>
                <c:pt idx="5644">
                  <c:v>2.1969444439999997</c:v>
                </c:pt>
                <c:pt idx="5645">
                  <c:v>2.1630555560000002</c:v>
                </c:pt>
                <c:pt idx="5646">
                  <c:v>2.0961111109999999</c:v>
                </c:pt>
                <c:pt idx="5647">
                  <c:v>2.0136111109999999</c:v>
                </c:pt>
                <c:pt idx="5648">
                  <c:v>2.0133333330000003</c:v>
                </c:pt>
                <c:pt idx="5649">
                  <c:v>1.9461111110000004</c:v>
                </c:pt>
                <c:pt idx="5650">
                  <c:v>1.879444444</c:v>
                </c:pt>
                <c:pt idx="5651">
                  <c:v>1.763888889</c:v>
                </c:pt>
                <c:pt idx="5652">
                  <c:v>1.7294444439999996</c:v>
                </c:pt>
                <c:pt idx="5653">
                  <c:v>6.1611111109999976</c:v>
                </c:pt>
                <c:pt idx="5654">
                  <c:v>6.1449999999999978</c:v>
                </c:pt>
                <c:pt idx="5655">
                  <c:v>6.0124999999999984</c:v>
                </c:pt>
                <c:pt idx="5656">
                  <c:v>5.6788888889999987</c:v>
                </c:pt>
                <c:pt idx="5657">
                  <c:v>5.3794444439999998</c:v>
                </c:pt>
                <c:pt idx="5658">
                  <c:v>4.2619444440000001</c:v>
                </c:pt>
                <c:pt idx="5659">
                  <c:v>4.2111111110000001</c:v>
                </c:pt>
                <c:pt idx="5660">
                  <c:v>4.1958333329999986</c:v>
                </c:pt>
                <c:pt idx="5661">
                  <c:v>4.0938888889999978</c:v>
                </c:pt>
                <c:pt idx="5662">
                  <c:v>3.9583333330000001</c:v>
                </c:pt>
                <c:pt idx="5663">
                  <c:v>3.9116666669999991</c:v>
                </c:pt>
                <c:pt idx="5664">
                  <c:v>3.778333333</c:v>
                </c:pt>
                <c:pt idx="5665">
                  <c:v>3.6802777780000016</c:v>
                </c:pt>
                <c:pt idx="5666">
                  <c:v>3.4638888890000001</c:v>
                </c:pt>
                <c:pt idx="5667">
                  <c:v>2.5277777780000017</c:v>
                </c:pt>
                <c:pt idx="5668">
                  <c:v>2.5247222220000007</c:v>
                </c:pt>
                <c:pt idx="5669">
                  <c:v>2.4608333329999996</c:v>
                </c:pt>
                <c:pt idx="5670">
                  <c:v>2.4141666669999999</c:v>
                </c:pt>
                <c:pt idx="5671">
                  <c:v>2.3777777780000009</c:v>
                </c:pt>
                <c:pt idx="5672">
                  <c:v>2.3613888890000001</c:v>
                </c:pt>
                <c:pt idx="5673">
                  <c:v>2.3461111109999999</c:v>
                </c:pt>
                <c:pt idx="5674">
                  <c:v>2.3444444439999992</c:v>
                </c:pt>
                <c:pt idx="5675">
                  <c:v>2.3444444439999992</c:v>
                </c:pt>
                <c:pt idx="5676">
                  <c:v>2.3247222220000001</c:v>
                </c:pt>
                <c:pt idx="5677">
                  <c:v>2.3241666670000001</c:v>
                </c:pt>
                <c:pt idx="5678">
                  <c:v>2.2949999999999999</c:v>
                </c:pt>
                <c:pt idx="5679">
                  <c:v>2.2927777780000009</c:v>
                </c:pt>
                <c:pt idx="5680">
                  <c:v>2.278611111</c:v>
                </c:pt>
                <c:pt idx="5681">
                  <c:v>2.2772222220000002</c:v>
                </c:pt>
                <c:pt idx="5682">
                  <c:v>2.2625000000000002</c:v>
                </c:pt>
                <c:pt idx="5683">
                  <c:v>2.2616666670000001</c:v>
                </c:pt>
                <c:pt idx="5684">
                  <c:v>2.2452777780000011</c:v>
                </c:pt>
                <c:pt idx="5685">
                  <c:v>2.212499999999999</c:v>
                </c:pt>
                <c:pt idx="5686">
                  <c:v>2.1777777780000016</c:v>
                </c:pt>
                <c:pt idx="5687">
                  <c:v>2.1294444439999998</c:v>
                </c:pt>
                <c:pt idx="5688">
                  <c:v>2.1252777780000009</c:v>
                </c:pt>
                <c:pt idx="5689">
                  <c:v>2.0949999999999998</c:v>
                </c:pt>
                <c:pt idx="5690">
                  <c:v>2.0127777780000002</c:v>
                </c:pt>
                <c:pt idx="5691">
                  <c:v>1.9286111109999999</c:v>
                </c:pt>
                <c:pt idx="5692">
                  <c:v>1.878333333</c:v>
                </c:pt>
                <c:pt idx="5693">
                  <c:v>1.763888889</c:v>
                </c:pt>
                <c:pt idx="5694">
                  <c:v>1.5622222219999999</c:v>
                </c:pt>
                <c:pt idx="5695">
                  <c:v>9.3069444440000026</c:v>
                </c:pt>
                <c:pt idx="5696">
                  <c:v>7.4830555559999983</c:v>
                </c:pt>
                <c:pt idx="5697">
                  <c:v>7.1908333329999978</c:v>
                </c:pt>
                <c:pt idx="5698">
                  <c:v>6.157499999999998</c:v>
                </c:pt>
                <c:pt idx="5699">
                  <c:v>6.0397222220000018</c:v>
                </c:pt>
                <c:pt idx="5700">
                  <c:v>5.7661111109999981</c:v>
                </c:pt>
                <c:pt idx="5701">
                  <c:v>5.6663888889999976</c:v>
                </c:pt>
                <c:pt idx="5702">
                  <c:v>5.4244444439999979</c:v>
                </c:pt>
                <c:pt idx="5703">
                  <c:v>5.2902777780000001</c:v>
                </c:pt>
                <c:pt idx="5704">
                  <c:v>5.232777778</c:v>
                </c:pt>
                <c:pt idx="5705">
                  <c:v>4.3505555559999962</c:v>
                </c:pt>
                <c:pt idx="5706">
                  <c:v>4.2747222220000003</c:v>
                </c:pt>
                <c:pt idx="5707">
                  <c:v>4.2316666669999998</c:v>
                </c:pt>
                <c:pt idx="5708">
                  <c:v>3.9494444439999992</c:v>
                </c:pt>
                <c:pt idx="5709">
                  <c:v>3.9405555560000001</c:v>
                </c:pt>
                <c:pt idx="5710">
                  <c:v>3.8063888889999999</c:v>
                </c:pt>
                <c:pt idx="5711">
                  <c:v>3.5258333329999996</c:v>
                </c:pt>
                <c:pt idx="5712">
                  <c:v>3.482499999999999</c:v>
                </c:pt>
                <c:pt idx="5713">
                  <c:v>3.423333333</c:v>
                </c:pt>
                <c:pt idx="5714">
                  <c:v>2.5155555559999998</c:v>
                </c:pt>
                <c:pt idx="5715">
                  <c:v>2.4816666669999998</c:v>
                </c:pt>
                <c:pt idx="5716">
                  <c:v>2.4761111109999998</c:v>
                </c:pt>
                <c:pt idx="5717">
                  <c:v>2.3736111109999998</c:v>
                </c:pt>
                <c:pt idx="5718">
                  <c:v>2.3661111109999999</c:v>
                </c:pt>
                <c:pt idx="5719">
                  <c:v>2.3577777780000009</c:v>
                </c:pt>
                <c:pt idx="5720">
                  <c:v>2.3255555559999999</c:v>
                </c:pt>
                <c:pt idx="5721">
                  <c:v>2.323611111</c:v>
                </c:pt>
                <c:pt idx="5722">
                  <c:v>2.2908333330000001</c:v>
                </c:pt>
                <c:pt idx="5723">
                  <c:v>2.2741666670000007</c:v>
                </c:pt>
                <c:pt idx="5724">
                  <c:v>2.2733333330000001</c:v>
                </c:pt>
                <c:pt idx="5725">
                  <c:v>2.2566666669999997</c:v>
                </c:pt>
                <c:pt idx="5726">
                  <c:v>2.2400000000000002</c:v>
                </c:pt>
                <c:pt idx="5727">
                  <c:v>2.2238888890000004</c:v>
                </c:pt>
                <c:pt idx="5728">
                  <c:v>2.2236111110000008</c:v>
                </c:pt>
                <c:pt idx="5729">
                  <c:v>2.1316666669999997</c:v>
                </c:pt>
                <c:pt idx="5730">
                  <c:v>2.1233333330000002</c:v>
                </c:pt>
                <c:pt idx="5731">
                  <c:v>2.0741666670000001</c:v>
                </c:pt>
                <c:pt idx="5732">
                  <c:v>2.073611111</c:v>
                </c:pt>
                <c:pt idx="5733">
                  <c:v>1.9066666669999999</c:v>
                </c:pt>
                <c:pt idx="5734">
                  <c:v>1.9063888890000005</c:v>
                </c:pt>
                <c:pt idx="5735">
                  <c:v>1.6074999999999995</c:v>
                </c:pt>
                <c:pt idx="5736">
                  <c:v>1.5572222219999998</c:v>
                </c:pt>
                <c:pt idx="5737">
                  <c:v>7.5930555559999977</c:v>
                </c:pt>
                <c:pt idx="5738">
                  <c:v>6.5561111109999981</c:v>
                </c:pt>
                <c:pt idx="5739">
                  <c:v>6.2902777780000001</c:v>
                </c:pt>
                <c:pt idx="5740">
                  <c:v>6.0319444439999996</c:v>
                </c:pt>
                <c:pt idx="5741">
                  <c:v>6.0311111110000004</c:v>
                </c:pt>
                <c:pt idx="5742">
                  <c:v>5.6908333329999978</c:v>
                </c:pt>
                <c:pt idx="5743">
                  <c:v>4.6977777779999963</c:v>
                </c:pt>
                <c:pt idx="5744">
                  <c:v>4.6644444439999964</c:v>
                </c:pt>
                <c:pt idx="5745">
                  <c:v>4.4649999999999981</c:v>
                </c:pt>
                <c:pt idx="5746">
                  <c:v>4.1983333329999981</c:v>
                </c:pt>
                <c:pt idx="5747">
                  <c:v>4.1736111109999996</c:v>
                </c:pt>
                <c:pt idx="5748">
                  <c:v>4.1138888889999974</c:v>
                </c:pt>
                <c:pt idx="5749">
                  <c:v>4.0463888890000002</c:v>
                </c:pt>
                <c:pt idx="5750">
                  <c:v>3.9416666669999998</c:v>
                </c:pt>
                <c:pt idx="5751">
                  <c:v>3.9244444439999997</c:v>
                </c:pt>
                <c:pt idx="5752">
                  <c:v>3.7736111110000001</c:v>
                </c:pt>
                <c:pt idx="5753">
                  <c:v>3.6583333330000003</c:v>
                </c:pt>
                <c:pt idx="5754">
                  <c:v>2.7969444439999998</c:v>
                </c:pt>
                <c:pt idx="5755">
                  <c:v>2.5413888890000003</c:v>
                </c:pt>
                <c:pt idx="5756">
                  <c:v>2.496944443999999</c:v>
                </c:pt>
                <c:pt idx="5757">
                  <c:v>2.4638888890000001</c:v>
                </c:pt>
                <c:pt idx="5758">
                  <c:v>2.445555556</c:v>
                </c:pt>
                <c:pt idx="5759">
                  <c:v>2.4241666670000002</c:v>
                </c:pt>
                <c:pt idx="5760">
                  <c:v>2.3397222219999998</c:v>
                </c:pt>
                <c:pt idx="5761">
                  <c:v>2.3288888889999999</c:v>
                </c:pt>
                <c:pt idx="5762">
                  <c:v>2.3069444439999991</c:v>
                </c:pt>
                <c:pt idx="5763">
                  <c:v>2.2974999999999999</c:v>
                </c:pt>
                <c:pt idx="5764">
                  <c:v>2.2972222220000007</c:v>
                </c:pt>
                <c:pt idx="5765">
                  <c:v>2.2966666669999998</c:v>
                </c:pt>
                <c:pt idx="5766">
                  <c:v>2.2822222220000001</c:v>
                </c:pt>
                <c:pt idx="5767">
                  <c:v>2.246666667</c:v>
                </c:pt>
                <c:pt idx="5768">
                  <c:v>2.23</c:v>
                </c:pt>
                <c:pt idx="5769">
                  <c:v>2.2280555560000002</c:v>
                </c:pt>
                <c:pt idx="5770">
                  <c:v>2.2241666670000009</c:v>
                </c:pt>
                <c:pt idx="5771">
                  <c:v>2.2238888890000004</c:v>
                </c:pt>
                <c:pt idx="5772">
                  <c:v>2.2119444439999998</c:v>
                </c:pt>
                <c:pt idx="5773">
                  <c:v>2.1919444439999998</c:v>
                </c:pt>
                <c:pt idx="5774">
                  <c:v>2.1633333330000002</c:v>
                </c:pt>
                <c:pt idx="5775">
                  <c:v>2.1155555559999999</c:v>
                </c:pt>
                <c:pt idx="5776">
                  <c:v>1.974166667</c:v>
                </c:pt>
                <c:pt idx="5777">
                  <c:v>1.9638888889999999</c:v>
                </c:pt>
                <c:pt idx="5778">
                  <c:v>1.8833333329999995</c:v>
                </c:pt>
                <c:pt idx="5779">
                  <c:v>1.7605555559999999</c:v>
                </c:pt>
                <c:pt idx="5780">
                  <c:v>6.110555555999996</c:v>
                </c:pt>
                <c:pt idx="5781">
                  <c:v>6.0761111110000003</c:v>
                </c:pt>
                <c:pt idx="5782">
                  <c:v>5.9630555559999978</c:v>
                </c:pt>
                <c:pt idx="5783">
                  <c:v>5.7094444439999998</c:v>
                </c:pt>
                <c:pt idx="5784">
                  <c:v>4.7955555559999965</c:v>
                </c:pt>
                <c:pt idx="5785">
                  <c:v>4.51</c:v>
                </c:pt>
                <c:pt idx="5786">
                  <c:v>4.1927777779999973</c:v>
                </c:pt>
                <c:pt idx="5787">
                  <c:v>4.1777777779999976</c:v>
                </c:pt>
                <c:pt idx="5788">
                  <c:v>3.9788888889999998</c:v>
                </c:pt>
                <c:pt idx="5789">
                  <c:v>3.942499999999999</c:v>
                </c:pt>
                <c:pt idx="5790">
                  <c:v>3.9266666669999997</c:v>
                </c:pt>
                <c:pt idx="5791">
                  <c:v>3.8927777780000001</c:v>
                </c:pt>
                <c:pt idx="5792">
                  <c:v>3.7930555560000001</c:v>
                </c:pt>
                <c:pt idx="5793">
                  <c:v>3.682222222</c:v>
                </c:pt>
                <c:pt idx="5794">
                  <c:v>3.5430555560000001</c:v>
                </c:pt>
                <c:pt idx="5795">
                  <c:v>2.9788888889999998</c:v>
                </c:pt>
                <c:pt idx="5796">
                  <c:v>2.71</c:v>
                </c:pt>
                <c:pt idx="5797">
                  <c:v>2.5608333330000002</c:v>
                </c:pt>
                <c:pt idx="5798">
                  <c:v>2.4427777780000008</c:v>
                </c:pt>
                <c:pt idx="5799">
                  <c:v>2.4275000000000002</c:v>
                </c:pt>
                <c:pt idx="5800">
                  <c:v>2.3266666669999991</c:v>
                </c:pt>
                <c:pt idx="5801">
                  <c:v>2.3261111109999999</c:v>
                </c:pt>
                <c:pt idx="5802">
                  <c:v>2.2941666670000007</c:v>
                </c:pt>
                <c:pt idx="5803">
                  <c:v>2.2930555560000001</c:v>
                </c:pt>
                <c:pt idx="5804">
                  <c:v>2.2925</c:v>
                </c:pt>
                <c:pt idx="5805">
                  <c:v>2.2788888889999996</c:v>
                </c:pt>
                <c:pt idx="5806">
                  <c:v>2.2599999999999998</c:v>
                </c:pt>
                <c:pt idx="5807">
                  <c:v>2.2597222220000002</c:v>
                </c:pt>
                <c:pt idx="5808">
                  <c:v>2.246666667</c:v>
                </c:pt>
                <c:pt idx="5809">
                  <c:v>2.2272222220000009</c:v>
                </c:pt>
                <c:pt idx="5810">
                  <c:v>2.1838888890000003</c:v>
                </c:pt>
                <c:pt idx="5811">
                  <c:v>2.1772222220000002</c:v>
                </c:pt>
                <c:pt idx="5812">
                  <c:v>2.1455555560000001</c:v>
                </c:pt>
                <c:pt idx="5813">
                  <c:v>2.11</c:v>
                </c:pt>
                <c:pt idx="5814">
                  <c:v>2.1094444439999998</c:v>
                </c:pt>
                <c:pt idx="5815">
                  <c:v>2.1088888890000002</c:v>
                </c:pt>
                <c:pt idx="5816">
                  <c:v>2.0769444439999991</c:v>
                </c:pt>
                <c:pt idx="5817">
                  <c:v>1.9944444440000004</c:v>
                </c:pt>
                <c:pt idx="5818">
                  <c:v>1.9627777780000004</c:v>
                </c:pt>
                <c:pt idx="5819">
                  <c:v>1.8941666669999999</c:v>
                </c:pt>
                <c:pt idx="5820">
                  <c:v>1.7622222219999999</c:v>
                </c:pt>
                <c:pt idx="5821">
                  <c:v>1.7349999999999997</c:v>
                </c:pt>
                <c:pt idx="5822">
                  <c:v>6.1241666669999946</c:v>
                </c:pt>
                <c:pt idx="5823">
                  <c:v>6.091111111</c:v>
                </c:pt>
                <c:pt idx="5824">
                  <c:v>5.6938888889999975</c:v>
                </c:pt>
                <c:pt idx="5825">
                  <c:v>5.6744444439999979</c:v>
                </c:pt>
                <c:pt idx="5826">
                  <c:v>4.3161111109999979</c:v>
                </c:pt>
                <c:pt idx="5827">
                  <c:v>4.191388888999998</c:v>
                </c:pt>
                <c:pt idx="5828">
                  <c:v>4.1744444439999979</c:v>
                </c:pt>
                <c:pt idx="5829">
                  <c:v>4.1336111109999996</c:v>
                </c:pt>
                <c:pt idx="5830">
                  <c:v>4.1266666669999976</c:v>
                </c:pt>
                <c:pt idx="5831">
                  <c:v>3.8938888889999999</c:v>
                </c:pt>
                <c:pt idx="5832">
                  <c:v>3.7927777780000009</c:v>
                </c:pt>
                <c:pt idx="5833">
                  <c:v>3.7744444439999998</c:v>
                </c:pt>
                <c:pt idx="5834">
                  <c:v>3.6927777780000008</c:v>
                </c:pt>
                <c:pt idx="5835">
                  <c:v>3.6916666669999998</c:v>
                </c:pt>
                <c:pt idx="5836">
                  <c:v>3.2830555560000008</c:v>
                </c:pt>
                <c:pt idx="5837">
                  <c:v>2.741944444</c:v>
                </c:pt>
                <c:pt idx="5838">
                  <c:v>2.5744444439999992</c:v>
                </c:pt>
                <c:pt idx="5839">
                  <c:v>2.5408333330000001</c:v>
                </c:pt>
                <c:pt idx="5840">
                  <c:v>2.4830555560000001</c:v>
                </c:pt>
                <c:pt idx="5841">
                  <c:v>2.3938888889999999</c:v>
                </c:pt>
                <c:pt idx="5842">
                  <c:v>2.3747222219999999</c:v>
                </c:pt>
                <c:pt idx="5843">
                  <c:v>2.3741666669999999</c:v>
                </c:pt>
                <c:pt idx="5844">
                  <c:v>2.3661111109999999</c:v>
                </c:pt>
                <c:pt idx="5845">
                  <c:v>2.3594444439999989</c:v>
                </c:pt>
                <c:pt idx="5846">
                  <c:v>2.3294444439999991</c:v>
                </c:pt>
                <c:pt idx="5847">
                  <c:v>2.3169444439999989</c:v>
                </c:pt>
                <c:pt idx="5848">
                  <c:v>2.3099999999999992</c:v>
                </c:pt>
                <c:pt idx="5849">
                  <c:v>2.3077777780000011</c:v>
                </c:pt>
                <c:pt idx="5850">
                  <c:v>2.284722222000001</c:v>
                </c:pt>
                <c:pt idx="5851">
                  <c:v>2.2774999999999999</c:v>
                </c:pt>
                <c:pt idx="5852">
                  <c:v>2.2588888889999996</c:v>
                </c:pt>
                <c:pt idx="5853">
                  <c:v>2.2283333330000001</c:v>
                </c:pt>
                <c:pt idx="5854">
                  <c:v>2.2250000000000001</c:v>
                </c:pt>
                <c:pt idx="5855">
                  <c:v>2.224444444</c:v>
                </c:pt>
                <c:pt idx="5856">
                  <c:v>2.1922222219999998</c:v>
                </c:pt>
                <c:pt idx="5857">
                  <c:v>2.1744444439999997</c:v>
                </c:pt>
                <c:pt idx="5858">
                  <c:v>2.0916666669999997</c:v>
                </c:pt>
                <c:pt idx="5859">
                  <c:v>2.0249999999999999</c:v>
                </c:pt>
                <c:pt idx="5860">
                  <c:v>1.9594444440000001</c:v>
                </c:pt>
                <c:pt idx="5861">
                  <c:v>1.8741666669999999</c:v>
                </c:pt>
                <c:pt idx="5862">
                  <c:v>1.858333333</c:v>
                </c:pt>
                <c:pt idx="5863">
                  <c:v>1.7594444439999997</c:v>
                </c:pt>
                <c:pt idx="5864">
                  <c:v>6.0955555559999963</c:v>
                </c:pt>
                <c:pt idx="5865">
                  <c:v>6.0761111110000003</c:v>
                </c:pt>
                <c:pt idx="5866">
                  <c:v>5.5733333329999999</c:v>
                </c:pt>
                <c:pt idx="5867">
                  <c:v>4.3561111109999979</c:v>
                </c:pt>
                <c:pt idx="5868">
                  <c:v>4.2788888890000001</c:v>
                </c:pt>
                <c:pt idx="5869">
                  <c:v>4.1769444440000001</c:v>
                </c:pt>
                <c:pt idx="5870">
                  <c:v>4.1733333330000004</c:v>
                </c:pt>
                <c:pt idx="5871">
                  <c:v>4.1108333329999986</c:v>
                </c:pt>
                <c:pt idx="5872">
                  <c:v>4.0583333330000002</c:v>
                </c:pt>
                <c:pt idx="5873">
                  <c:v>3.9416666669999998</c:v>
                </c:pt>
                <c:pt idx="5874">
                  <c:v>3.94</c:v>
                </c:pt>
                <c:pt idx="5875">
                  <c:v>3.8397222219999998</c:v>
                </c:pt>
                <c:pt idx="5876">
                  <c:v>3.7136111110000001</c:v>
                </c:pt>
                <c:pt idx="5877">
                  <c:v>3.673055556</c:v>
                </c:pt>
                <c:pt idx="5878">
                  <c:v>3.4908333329999999</c:v>
                </c:pt>
                <c:pt idx="5879">
                  <c:v>2.528333333</c:v>
                </c:pt>
                <c:pt idx="5880">
                  <c:v>2.4638888890000001</c:v>
                </c:pt>
                <c:pt idx="5881">
                  <c:v>2.443333333</c:v>
                </c:pt>
                <c:pt idx="5882">
                  <c:v>2.3763888889999998</c:v>
                </c:pt>
                <c:pt idx="5883">
                  <c:v>2.3749999999999991</c:v>
                </c:pt>
                <c:pt idx="5884">
                  <c:v>2.3738888889999998</c:v>
                </c:pt>
                <c:pt idx="5885">
                  <c:v>2.3602777780000008</c:v>
                </c:pt>
                <c:pt idx="5886">
                  <c:v>2.34</c:v>
                </c:pt>
                <c:pt idx="5887">
                  <c:v>2.3075000000000001</c:v>
                </c:pt>
                <c:pt idx="5888">
                  <c:v>2.2933333330000001</c:v>
                </c:pt>
                <c:pt idx="5889">
                  <c:v>2.2930555560000001</c:v>
                </c:pt>
                <c:pt idx="5890">
                  <c:v>2.2558333329999996</c:v>
                </c:pt>
                <c:pt idx="5891">
                  <c:v>2.2416666670000001</c:v>
                </c:pt>
                <c:pt idx="5892">
                  <c:v>2.2397222220000002</c:v>
                </c:pt>
                <c:pt idx="5893">
                  <c:v>2.2138888890000001</c:v>
                </c:pt>
                <c:pt idx="5894">
                  <c:v>2.2105555560000001</c:v>
                </c:pt>
                <c:pt idx="5895">
                  <c:v>2.2063888890000003</c:v>
                </c:pt>
                <c:pt idx="5896">
                  <c:v>2.1894444439999998</c:v>
                </c:pt>
                <c:pt idx="5897">
                  <c:v>2.1749999999999998</c:v>
                </c:pt>
                <c:pt idx="5898">
                  <c:v>2.16</c:v>
                </c:pt>
                <c:pt idx="5899">
                  <c:v>2.125</c:v>
                </c:pt>
                <c:pt idx="5900">
                  <c:v>2.0225</c:v>
                </c:pt>
                <c:pt idx="5901">
                  <c:v>2.0063888890000001</c:v>
                </c:pt>
                <c:pt idx="5902">
                  <c:v>1.9561111110000005</c:v>
                </c:pt>
                <c:pt idx="5903">
                  <c:v>1.791111111</c:v>
                </c:pt>
                <c:pt idx="5904">
                  <c:v>1.7733333329999996</c:v>
                </c:pt>
                <c:pt idx="5905">
                  <c:v>1.6744444439999999</c:v>
                </c:pt>
                <c:pt idx="5906">
                  <c:v>9.593055556000003</c:v>
                </c:pt>
                <c:pt idx="5907">
                  <c:v>7.5913888890000001</c:v>
                </c:pt>
                <c:pt idx="5908">
                  <c:v>6.0577777779999975</c:v>
                </c:pt>
                <c:pt idx="5909">
                  <c:v>5.6413888889999981</c:v>
                </c:pt>
                <c:pt idx="5910">
                  <c:v>4.5636111110000002</c:v>
                </c:pt>
                <c:pt idx="5911">
                  <c:v>4.2922222220000004</c:v>
                </c:pt>
                <c:pt idx="5912">
                  <c:v>4.2274999999999983</c:v>
                </c:pt>
                <c:pt idx="5913">
                  <c:v>4.157499999999998</c:v>
                </c:pt>
                <c:pt idx="5914">
                  <c:v>4.141666667</c:v>
                </c:pt>
                <c:pt idx="5915">
                  <c:v>4.0097222219999997</c:v>
                </c:pt>
                <c:pt idx="5916">
                  <c:v>3.9908333329999999</c:v>
                </c:pt>
                <c:pt idx="5917">
                  <c:v>3.9563888889999999</c:v>
                </c:pt>
                <c:pt idx="5918">
                  <c:v>3.741388889</c:v>
                </c:pt>
                <c:pt idx="5919">
                  <c:v>3.7086111110000002</c:v>
                </c:pt>
                <c:pt idx="5920">
                  <c:v>3.5638888889999998</c:v>
                </c:pt>
                <c:pt idx="5921">
                  <c:v>2.508055556</c:v>
                </c:pt>
                <c:pt idx="5922">
                  <c:v>2.4422222219999998</c:v>
                </c:pt>
                <c:pt idx="5923">
                  <c:v>2.4252777780000008</c:v>
                </c:pt>
                <c:pt idx="5924">
                  <c:v>2.4077777780000016</c:v>
                </c:pt>
                <c:pt idx="5925">
                  <c:v>2.3941666669999999</c:v>
                </c:pt>
                <c:pt idx="5926">
                  <c:v>2.3602777780000008</c:v>
                </c:pt>
                <c:pt idx="5927">
                  <c:v>2.3430555559999999</c:v>
                </c:pt>
                <c:pt idx="5928">
                  <c:v>2.3408333329999995</c:v>
                </c:pt>
                <c:pt idx="5929">
                  <c:v>2.3408333329999995</c:v>
                </c:pt>
                <c:pt idx="5930">
                  <c:v>2.2952777780000009</c:v>
                </c:pt>
                <c:pt idx="5931">
                  <c:v>2.2908333330000001</c:v>
                </c:pt>
                <c:pt idx="5932">
                  <c:v>2.2752777780000009</c:v>
                </c:pt>
                <c:pt idx="5933">
                  <c:v>2.258055556</c:v>
                </c:pt>
                <c:pt idx="5934">
                  <c:v>2.2411111110000008</c:v>
                </c:pt>
                <c:pt idx="5935">
                  <c:v>2.2397222220000002</c:v>
                </c:pt>
                <c:pt idx="5936">
                  <c:v>2.1577777780000016</c:v>
                </c:pt>
                <c:pt idx="5937">
                  <c:v>2.1572222220000001</c:v>
                </c:pt>
                <c:pt idx="5938">
                  <c:v>2.141666667</c:v>
                </c:pt>
                <c:pt idx="5939">
                  <c:v>2.130555556</c:v>
                </c:pt>
                <c:pt idx="5940">
                  <c:v>2.0919444439999997</c:v>
                </c:pt>
                <c:pt idx="5941">
                  <c:v>2.0777777780000011</c:v>
                </c:pt>
                <c:pt idx="5942">
                  <c:v>2.0113888889999996</c:v>
                </c:pt>
                <c:pt idx="5943">
                  <c:v>1.9975000000000001</c:v>
                </c:pt>
                <c:pt idx="5944">
                  <c:v>1.9424999999999999</c:v>
                </c:pt>
                <c:pt idx="5945">
                  <c:v>1.825</c:v>
                </c:pt>
                <c:pt idx="5946">
                  <c:v>1.7902777780000001</c:v>
                </c:pt>
                <c:pt idx="5947">
                  <c:v>1.7472222219999998</c:v>
                </c:pt>
                <c:pt idx="5948">
                  <c:v>6.1936111110000001</c:v>
                </c:pt>
                <c:pt idx="5949">
                  <c:v>6.1213888889999977</c:v>
                </c:pt>
                <c:pt idx="5950">
                  <c:v>5.9433333330000018</c:v>
                </c:pt>
                <c:pt idx="5951">
                  <c:v>5.5636111110000002</c:v>
                </c:pt>
                <c:pt idx="5952">
                  <c:v>4.2936111109999997</c:v>
                </c:pt>
                <c:pt idx="5953">
                  <c:v>4.21</c:v>
                </c:pt>
                <c:pt idx="5954">
                  <c:v>4.1938888889999975</c:v>
                </c:pt>
                <c:pt idx="5955">
                  <c:v>4.1269444439999976</c:v>
                </c:pt>
                <c:pt idx="5956">
                  <c:v>3.9927777780000002</c:v>
                </c:pt>
                <c:pt idx="5957">
                  <c:v>3.9638888890000001</c:v>
                </c:pt>
                <c:pt idx="5958">
                  <c:v>3.880555556</c:v>
                </c:pt>
                <c:pt idx="5959">
                  <c:v>3.8305555559999998</c:v>
                </c:pt>
                <c:pt idx="5960">
                  <c:v>3.7469444439999999</c:v>
                </c:pt>
                <c:pt idx="5961">
                  <c:v>3.6302777780000008</c:v>
                </c:pt>
                <c:pt idx="5962">
                  <c:v>3.6302777780000008</c:v>
                </c:pt>
                <c:pt idx="5963">
                  <c:v>2.494722222</c:v>
                </c:pt>
                <c:pt idx="5964">
                  <c:v>2.4133333330000002</c:v>
                </c:pt>
                <c:pt idx="5965">
                  <c:v>2.4099999999999997</c:v>
                </c:pt>
                <c:pt idx="5966">
                  <c:v>2.3933333330000002</c:v>
                </c:pt>
                <c:pt idx="5967">
                  <c:v>2.3638888889999996</c:v>
                </c:pt>
                <c:pt idx="5968">
                  <c:v>2.3433333330000004</c:v>
                </c:pt>
                <c:pt idx="5969">
                  <c:v>2.335277778</c:v>
                </c:pt>
                <c:pt idx="5970">
                  <c:v>2.3272222220000001</c:v>
                </c:pt>
                <c:pt idx="5971">
                  <c:v>2.3086111109999998</c:v>
                </c:pt>
                <c:pt idx="5972">
                  <c:v>2.263888889</c:v>
                </c:pt>
                <c:pt idx="5973">
                  <c:v>2.2486111110000002</c:v>
                </c:pt>
                <c:pt idx="5974">
                  <c:v>2.2305555560000001</c:v>
                </c:pt>
                <c:pt idx="5975">
                  <c:v>2.2305555560000001</c:v>
                </c:pt>
                <c:pt idx="5976">
                  <c:v>2.2272222220000009</c:v>
                </c:pt>
                <c:pt idx="5977">
                  <c:v>2.2258333330000002</c:v>
                </c:pt>
                <c:pt idx="5978">
                  <c:v>2.2108333329999996</c:v>
                </c:pt>
                <c:pt idx="5979">
                  <c:v>2.1969444439999997</c:v>
                </c:pt>
                <c:pt idx="5980">
                  <c:v>2.1944444439999997</c:v>
                </c:pt>
                <c:pt idx="5981">
                  <c:v>2.176111111</c:v>
                </c:pt>
                <c:pt idx="5982">
                  <c:v>2.1458333330000001</c:v>
                </c:pt>
                <c:pt idx="5983">
                  <c:v>2.039444443999999</c:v>
                </c:pt>
                <c:pt idx="5984">
                  <c:v>2.0138888889999995</c:v>
                </c:pt>
                <c:pt idx="5985">
                  <c:v>1.9802777780000005</c:v>
                </c:pt>
                <c:pt idx="5986">
                  <c:v>1.9636111110000001</c:v>
                </c:pt>
                <c:pt idx="5987">
                  <c:v>1.8397222219999998</c:v>
                </c:pt>
                <c:pt idx="5988">
                  <c:v>1.7972222219999998</c:v>
                </c:pt>
                <c:pt idx="5989">
                  <c:v>1.730277778</c:v>
                </c:pt>
                <c:pt idx="5990">
                  <c:v>6.3633333329999981</c:v>
                </c:pt>
                <c:pt idx="5991">
                  <c:v>6.163611110999998</c:v>
                </c:pt>
                <c:pt idx="5992">
                  <c:v>4.5897222219999998</c:v>
                </c:pt>
                <c:pt idx="5993">
                  <c:v>4.4633333329999996</c:v>
                </c:pt>
                <c:pt idx="5994">
                  <c:v>4.2633333330000003</c:v>
                </c:pt>
                <c:pt idx="5995">
                  <c:v>4.2074999999999996</c:v>
                </c:pt>
                <c:pt idx="5996">
                  <c:v>4.163611110999998</c:v>
                </c:pt>
                <c:pt idx="5997">
                  <c:v>4.142222222</c:v>
                </c:pt>
                <c:pt idx="5998">
                  <c:v>4.090833333</c:v>
                </c:pt>
                <c:pt idx="5999">
                  <c:v>3.962499999999999</c:v>
                </c:pt>
                <c:pt idx="6000">
                  <c:v>3.9561111109999998</c:v>
                </c:pt>
                <c:pt idx="6001">
                  <c:v>3.9222222219999998</c:v>
                </c:pt>
                <c:pt idx="6002">
                  <c:v>3.889166667</c:v>
                </c:pt>
                <c:pt idx="6003">
                  <c:v>3.6225000000000001</c:v>
                </c:pt>
                <c:pt idx="6004">
                  <c:v>3.6124999999999989</c:v>
                </c:pt>
                <c:pt idx="6005">
                  <c:v>2.6966666669999997</c:v>
                </c:pt>
                <c:pt idx="6006">
                  <c:v>2.6297222220000007</c:v>
                </c:pt>
                <c:pt idx="6007">
                  <c:v>2.474166667</c:v>
                </c:pt>
                <c:pt idx="6008">
                  <c:v>2.463055556</c:v>
                </c:pt>
                <c:pt idx="6009">
                  <c:v>2.3991666669999998</c:v>
                </c:pt>
                <c:pt idx="6010">
                  <c:v>2.3747222219999999</c:v>
                </c:pt>
                <c:pt idx="6011">
                  <c:v>2.3738888889999998</c:v>
                </c:pt>
                <c:pt idx="6012">
                  <c:v>2.3469444439999991</c:v>
                </c:pt>
                <c:pt idx="6013">
                  <c:v>2.3388888889999988</c:v>
                </c:pt>
                <c:pt idx="6014">
                  <c:v>2.3302777780000001</c:v>
                </c:pt>
                <c:pt idx="6015">
                  <c:v>2.323611111</c:v>
                </c:pt>
                <c:pt idx="6016">
                  <c:v>2.3141666669999998</c:v>
                </c:pt>
                <c:pt idx="6017">
                  <c:v>2.3058333329999998</c:v>
                </c:pt>
                <c:pt idx="6018">
                  <c:v>2.246666667</c:v>
                </c:pt>
                <c:pt idx="6019">
                  <c:v>2.23</c:v>
                </c:pt>
                <c:pt idx="6020">
                  <c:v>2.2238888890000004</c:v>
                </c:pt>
                <c:pt idx="6021">
                  <c:v>2.2055555560000002</c:v>
                </c:pt>
                <c:pt idx="6022">
                  <c:v>2.1894444439999998</c:v>
                </c:pt>
                <c:pt idx="6023">
                  <c:v>2.1797222220000001</c:v>
                </c:pt>
                <c:pt idx="6024">
                  <c:v>2.1308333329999996</c:v>
                </c:pt>
                <c:pt idx="6025">
                  <c:v>2.090555556</c:v>
                </c:pt>
                <c:pt idx="6026">
                  <c:v>2.0625</c:v>
                </c:pt>
                <c:pt idx="6027">
                  <c:v>2.0225</c:v>
                </c:pt>
                <c:pt idx="6028">
                  <c:v>1.9730555560000005</c:v>
                </c:pt>
                <c:pt idx="6029">
                  <c:v>1.9624999999999999</c:v>
                </c:pt>
                <c:pt idx="6030">
                  <c:v>1.8058333329999996</c:v>
                </c:pt>
                <c:pt idx="6031">
                  <c:v>1.7124999999999995</c:v>
                </c:pt>
                <c:pt idx="6032">
                  <c:v>6.3269444439999978</c:v>
                </c:pt>
                <c:pt idx="6033">
                  <c:v>6.14</c:v>
                </c:pt>
                <c:pt idx="6034">
                  <c:v>6.1155555559999959</c:v>
                </c:pt>
                <c:pt idx="6035">
                  <c:v>5.6733333330000004</c:v>
                </c:pt>
                <c:pt idx="6036">
                  <c:v>4.51</c:v>
                </c:pt>
                <c:pt idx="6037">
                  <c:v>4.3436111110000004</c:v>
                </c:pt>
                <c:pt idx="6038">
                  <c:v>4.3324999999999996</c:v>
                </c:pt>
                <c:pt idx="6039">
                  <c:v>4.1911111109999979</c:v>
                </c:pt>
                <c:pt idx="6040">
                  <c:v>4.0661111109999979</c:v>
                </c:pt>
                <c:pt idx="6041">
                  <c:v>4.0244444439999976</c:v>
                </c:pt>
                <c:pt idx="6042">
                  <c:v>3.8738888889999998</c:v>
                </c:pt>
                <c:pt idx="6043">
                  <c:v>3.7736111110000001</c:v>
                </c:pt>
                <c:pt idx="6044">
                  <c:v>3.7330555560000001</c:v>
                </c:pt>
                <c:pt idx="6045">
                  <c:v>3.4983333330000002</c:v>
                </c:pt>
                <c:pt idx="6046">
                  <c:v>2.746666667</c:v>
                </c:pt>
                <c:pt idx="6047">
                  <c:v>2.5269444439999997</c:v>
                </c:pt>
                <c:pt idx="6048">
                  <c:v>2.4933333330000003</c:v>
                </c:pt>
                <c:pt idx="6049">
                  <c:v>2.4588888889999998</c:v>
                </c:pt>
                <c:pt idx="6050">
                  <c:v>2.4391666669999998</c:v>
                </c:pt>
                <c:pt idx="6051">
                  <c:v>2.4238888890000001</c:v>
                </c:pt>
                <c:pt idx="6052">
                  <c:v>2.3980555559999992</c:v>
                </c:pt>
                <c:pt idx="6053">
                  <c:v>2.3980555559999992</c:v>
                </c:pt>
                <c:pt idx="6054">
                  <c:v>2.3827777780000008</c:v>
                </c:pt>
                <c:pt idx="6055">
                  <c:v>2.376666666999999</c:v>
                </c:pt>
                <c:pt idx="6056">
                  <c:v>2.36</c:v>
                </c:pt>
                <c:pt idx="6057">
                  <c:v>2.3466666669999992</c:v>
                </c:pt>
                <c:pt idx="6058">
                  <c:v>2.3463888889999995</c:v>
                </c:pt>
                <c:pt idx="6059">
                  <c:v>2.2894444439999999</c:v>
                </c:pt>
                <c:pt idx="6060">
                  <c:v>2.2425000000000002</c:v>
                </c:pt>
                <c:pt idx="6061">
                  <c:v>2.2233333330000011</c:v>
                </c:pt>
                <c:pt idx="6062">
                  <c:v>2.2149999999999999</c:v>
                </c:pt>
                <c:pt idx="6063">
                  <c:v>2.193333333</c:v>
                </c:pt>
                <c:pt idx="6064">
                  <c:v>2.1902777780000009</c:v>
                </c:pt>
                <c:pt idx="6065">
                  <c:v>2.1800000000000002</c:v>
                </c:pt>
                <c:pt idx="6066">
                  <c:v>2.1588888889999995</c:v>
                </c:pt>
                <c:pt idx="6067">
                  <c:v>2.1277777780000018</c:v>
                </c:pt>
                <c:pt idx="6068">
                  <c:v>2.082222222</c:v>
                </c:pt>
                <c:pt idx="6069">
                  <c:v>2.0794444439999991</c:v>
                </c:pt>
                <c:pt idx="6070">
                  <c:v>2.0744444439999992</c:v>
                </c:pt>
                <c:pt idx="6071">
                  <c:v>1.9650000000000001</c:v>
                </c:pt>
                <c:pt idx="6072">
                  <c:v>1.9411111109999999</c:v>
                </c:pt>
                <c:pt idx="6073">
                  <c:v>1.8830555560000004</c:v>
                </c:pt>
                <c:pt idx="6074">
                  <c:v>1.6816666669999998</c:v>
                </c:pt>
                <c:pt idx="6075">
                  <c:v>7.7488888889999981</c:v>
                </c:pt>
                <c:pt idx="6076">
                  <c:v>6.5463888890000002</c:v>
                </c:pt>
                <c:pt idx="6077">
                  <c:v>6.5236111110000001</c:v>
                </c:pt>
                <c:pt idx="6078">
                  <c:v>5.7644444439999978</c:v>
                </c:pt>
                <c:pt idx="6079">
                  <c:v>5.641666667</c:v>
                </c:pt>
                <c:pt idx="6080">
                  <c:v>4.8983333330000001</c:v>
                </c:pt>
                <c:pt idx="6081">
                  <c:v>4.5630555559999966</c:v>
                </c:pt>
                <c:pt idx="6082">
                  <c:v>4.4300000000000015</c:v>
                </c:pt>
                <c:pt idx="6083">
                  <c:v>4.2916666670000003</c:v>
                </c:pt>
                <c:pt idx="6084">
                  <c:v>4.2569444440000002</c:v>
                </c:pt>
                <c:pt idx="6085">
                  <c:v>4.2408333330000003</c:v>
                </c:pt>
                <c:pt idx="6086">
                  <c:v>4.163333332999998</c:v>
                </c:pt>
                <c:pt idx="6087">
                  <c:v>4.0905555559999964</c:v>
                </c:pt>
                <c:pt idx="6088">
                  <c:v>3.9483333330000003</c:v>
                </c:pt>
                <c:pt idx="6089">
                  <c:v>3.8938888889999999</c:v>
                </c:pt>
                <c:pt idx="6090">
                  <c:v>3.7405555560000008</c:v>
                </c:pt>
                <c:pt idx="6091">
                  <c:v>3.6483333330000001</c:v>
                </c:pt>
                <c:pt idx="6092">
                  <c:v>2.5152777780000002</c:v>
                </c:pt>
                <c:pt idx="6093">
                  <c:v>2.4494444439999992</c:v>
                </c:pt>
                <c:pt idx="6094">
                  <c:v>2.443055556</c:v>
                </c:pt>
                <c:pt idx="6095">
                  <c:v>2.4077777780000016</c:v>
                </c:pt>
                <c:pt idx="6096">
                  <c:v>2.3972222219999999</c:v>
                </c:pt>
                <c:pt idx="6097">
                  <c:v>2.3758333329999988</c:v>
                </c:pt>
                <c:pt idx="6098">
                  <c:v>2.3736111109999998</c:v>
                </c:pt>
                <c:pt idx="6099">
                  <c:v>2.3475000000000001</c:v>
                </c:pt>
                <c:pt idx="6100">
                  <c:v>2.3416666669999997</c:v>
                </c:pt>
                <c:pt idx="6101">
                  <c:v>2.331666666999999</c:v>
                </c:pt>
                <c:pt idx="6102">
                  <c:v>2.3133333330000001</c:v>
                </c:pt>
                <c:pt idx="6103">
                  <c:v>2.307222222</c:v>
                </c:pt>
                <c:pt idx="6104">
                  <c:v>2.3069444439999991</c:v>
                </c:pt>
                <c:pt idx="6105">
                  <c:v>2.2736111110000001</c:v>
                </c:pt>
                <c:pt idx="6106">
                  <c:v>2.2608333330000003</c:v>
                </c:pt>
                <c:pt idx="6107">
                  <c:v>2.2247222220000009</c:v>
                </c:pt>
                <c:pt idx="6108">
                  <c:v>2.2072222220000008</c:v>
                </c:pt>
                <c:pt idx="6109">
                  <c:v>2.1747222220000002</c:v>
                </c:pt>
                <c:pt idx="6110">
                  <c:v>2.0966666669999992</c:v>
                </c:pt>
                <c:pt idx="6111">
                  <c:v>2.090555556</c:v>
                </c:pt>
                <c:pt idx="6112">
                  <c:v>2.0772222220000001</c:v>
                </c:pt>
                <c:pt idx="6113">
                  <c:v>2.0105555559999999</c:v>
                </c:pt>
                <c:pt idx="6114">
                  <c:v>1.9444444439999999</c:v>
                </c:pt>
                <c:pt idx="6115">
                  <c:v>1.9238888890000001</c:v>
                </c:pt>
                <c:pt idx="6116">
                  <c:v>1.8402777779999999</c:v>
                </c:pt>
                <c:pt idx="6117">
                  <c:v>1.8319444439999995</c:v>
                </c:pt>
              </c:numCache>
            </c:numRef>
          </c:val>
          <c:extLst xmlns:c16r2="http://schemas.microsoft.com/office/drawing/2015/06/chart">
            <c:ext xmlns:c16="http://schemas.microsoft.com/office/drawing/2014/chart" uri="{C3380CC4-5D6E-409C-BE32-E72D297353CC}">
              <c16:uniqueId val="{00000000-4E57-43D2-9335-EE057B4A1942}"/>
            </c:ext>
          </c:extLst>
        </c:ser>
        <c:dLbls/>
        <c:axId val="131438464"/>
        <c:axId val="131440000"/>
      </c:barChart>
      <c:catAx>
        <c:axId val="131438464"/>
        <c:scaling>
          <c:orientation val="minMax"/>
        </c:scaling>
        <c:axPos val="b"/>
        <c:majorTickMark val="none"/>
        <c:tickLblPos val="nextTo"/>
        <c:txPr>
          <a:bodyPr/>
          <a:lstStyle/>
          <a:p>
            <a:pPr>
              <a:defRPr sz="800"/>
            </a:pPr>
            <a:endParaRPr lang="zh-CN"/>
          </a:p>
        </c:txPr>
        <c:crossAx val="131440000"/>
        <c:crosses val="autoZero"/>
        <c:auto val="1"/>
        <c:lblAlgn val="ctr"/>
        <c:lblOffset val="100"/>
        <c:tickLblSkip val="1000"/>
      </c:catAx>
      <c:valAx>
        <c:axId val="131440000"/>
        <c:scaling>
          <c:orientation val="minMax"/>
          <c:max val="10"/>
        </c:scaling>
        <c:axPos val="l"/>
        <c:title>
          <c:tx>
            <c:rich>
              <a:bodyPr/>
              <a:lstStyle/>
              <a:p>
                <a:pPr>
                  <a:defRPr sz="800"/>
                </a:pPr>
                <a:r>
                  <a:rPr lang="en-US" altLang="zh-CN" sz="800" b="0"/>
                  <a:t>delay</a:t>
                </a:r>
                <a:r>
                  <a:rPr lang="en-US" altLang="zh-CN" sz="800" b="0" baseline="0"/>
                  <a:t> hour</a:t>
                </a:r>
                <a:endParaRPr lang="zh-CN" sz="800" b="0"/>
              </a:p>
            </c:rich>
          </c:tx>
          <c:layout>
            <c:manualLayout>
              <c:xMode val="edge"/>
              <c:yMode val="edge"/>
              <c:x val="2.93298291500711E-2"/>
              <c:y val="0.25804810424263491"/>
            </c:manualLayout>
          </c:layout>
        </c:title>
        <c:numFmt formatCode="General" sourceLinked="1"/>
        <c:majorTickMark val="none"/>
        <c:tickLblPos val="nextTo"/>
        <c:txPr>
          <a:bodyPr/>
          <a:lstStyle/>
          <a:p>
            <a:pPr>
              <a:defRPr sz="800"/>
            </a:pPr>
            <a:endParaRPr lang="zh-CN"/>
          </a:p>
        </c:txPr>
        <c:crossAx val="131438464"/>
        <c:crosses val="autoZero"/>
        <c:crossBetween val="between"/>
      </c:valAx>
    </c:plotArea>
    <c:plotVisOnly val="1"/>
    <c:dispBlanksAs val="gap"/>
  </c:chart>
  <c:spPr>
    <a:ln w="19050" cmpd="sng">
      <a:solidFill>
        <a:schemeClr val="accent1"/>
      </a:solidFill>
    </a:ln>
  </c:sp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E6F1E-6FEE-43D8-A52F-45F76B52D0F7}" type="datetimeFigureOut">
              <a:rPr lang="zh-CN" altLang="en-US" smtClean="0"/>
              <a:pPr/>
              <a:t>2019-6-25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47D8A-FD95-4817-9C4A-F861347BF2F2}" type="slidenum">
              <a:rPr lang="zh-CN" altLang="en-US" smtClean="0"/>
              <a:pPr/>
              <a:t>‹#›</a:t>
            </a:fld>
            <a:endParaRPr lang="zh-CN" altLang="en-US"/>
          </a:p>
        </p:txBody>
      </p:sp>
    </p:spTree>
    <p:extLst>
      <p:ext uri="{BB962C8B-B14F-4D97-AF65-F5344CB8AC3E}">
        <p14:creationId xmlns:p14="http://schemas.microsoft.com/office/powerpoint/2010/main" xmlns="" val="3922932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7747D8A-FD95-4817-9C4A-F861347BF2F2}" type="slidenum">
              <a:rPr lang="zh-CN" altLang="en-US" smtClean="0"/>
              <a:pPr/>
              <a:t>4</a:t>
            </a:fld>
            <a:endParaRPr lang="zh-CN" altLang="en-US"/>
          </a:p>
        </p:txBody>
      </p:sp>
    </p:spTree>
    <p:extLst>
      <p:ext uri="{BB962C8B-B14F-4D97-AF65-F5344CB8AC3E}">
        <p14:creationId xmlns:p14="http://schemas.microsoft.com/office/powerpoint/2010/main" xmlns="" val="199253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t>在国际上，</a:t>
            </a:r>
            <a:r>
              <a:rPr lang="en-US" altLang="zh-CN" sz="1200" dirty="0"/>
              <a:t>WMO</a:t>
            </a:r>
            <a:r>
              <a:rPr lang="zh-CN" altLang="en-US" sz="1200" dirty="0"/>
              <a:t>为了能够使区域站接收的极轨卫星资料快速到达区域模式用户，保证区域模式时效要求，专门成立了极轨卫星数据近实时直接广播网络</a:t>
            </a:r>
            <a:r>
              <a:rPr lang="en-US" altLang="zh-CN" sz="1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微软雅黑" pitchFamily="34" charset="-122"/>
                <a:ea typeface="微软雅黑" pitchFamily="34" charset="-122"/>
              </a:rPr>
              <a:t>DBNet</a:t>
            </a:r>
            <a:r>
              <a:rPr lang="zh-CN" altLang="en-US" sz="1200" dirty="0"/>
              <a:t>（</a:t>
            </a:r>
            <a:r>
              <a:rPr lang="en-US" altLang="zh-CN" sz="1200" dirty="0"/>
              <a:t>2014</a:t>
            </a:r>
            <a:r>
              <a:rPr lang="zh-CN" altLang="en-US" sz="1200" dirty="0"/>
              <a:t>年前称</a:t>
            </a:r>
            <a:r>
              <a:rPr lang="en-US" altLang="zh-CN" sz="1200" dirty="0"/>
              <a:t>RARS</a:t>
            </a:r>
            <a:r>
              <a:rPr lang="zh-CN" altLang="en-US" sz="1200" dirty="0"/>
              <a:t>，这个 网络的构成部分包括具有统一</a:t>
            </a:r>
            <a:r>
              <a:rPr lang="en-US" altLang="zh-CN" sz="1200" dirty="0"/>
              <a:t>AAPP</a:t>
            </a:r>
            <a:r>
              <a:rPr lang="zh-CN" altLang="en-US" sz="1200" dirty="0"/>
              <a:t>软件处理卫星资料的地面接收站、区域通信网络、数据处理中心和数字广播系统或</a:t>
            </a:r>
            <a:r>
              <a:rPr lang="en-US" altLang="zh-CN" sz="1200" dirty="0"/>
              <a:t>GTS</a:t>
            </a:r>
            <a:r>
              <a:rPr lang="zh-CN" altLang="en-US" sz="1200" dirty="0"/>
              <a:t>全球通信系统</a:t>
            </a:r>
            <a:r>
              <a:rPr lang="en-US" altLang="zh-CN" sz="1200" dirty="0"/>
              <a:t>,</a:t>
            </a:r>
            <a:r>
              <a:rPr lang="zh-CN" altLang="en-US" sz="1200" dirty="0"/>
              <a:t>按区域可分为亚洲的转发网络</a:t>
            </a:r>
            <a:r>
              <a:rPr lang="en-US" altLang="zh-CN" sz="1200" dirty="0"/>
              <a:t>RARS</a:t>
            </a:r>
            <a:r>
              <a:rPr lang="zh-CN" altLang="en-US" sz="1200" dirty="0"/>
              <a:t>和欧洲气象组织的卫星资料直播系统</a:t>
            </a:r>
            <a:r>
              <a:rPr lang="en-US" altLang="zh-CN" sz="1200" dirty="0" err="1"/>
              <a:t>EUMETcast</a:t>
            </a:r>
            <a:r>
              <a:rPr lang="zh-CN" altLang="en-US" sz="1200" dirty="0"/>
              <a:t>等</a:t>
            </a:r>
            <a:r>
              <a:rPr lang="en-US" altLang="zh-CN" sz="1200" dirty="0"/>
              <a:t>,</a:t>
            </a:r>
            <a:r>
              <a:rPr lang="zh-CN" altLang="en-US" sz="1200" dirty="0"/>
              <a:t>在这个网络中站点接收的资料分包括</a:t>
            </a:r>
            <a:r>
              <a:rPr lang="en-US" altLang="zh-CN" sz="1200" dirty="0"/>
              <a:t>NOAA</a:t>
            </a:r>
            <a:r>
              <a:rPr lang="zh-CN" altLang="en-US" sz="1200" dirty="0"/>
              <a:t>系列卫星、</a:t>
            </a:r>
            <a:r>
              <a:rPr lang="en-US" altLang="zh-CN" sz="1200" dirty="0"/>
              <a:t>METOP</a:t>
            </a:r>
            <a:r>
              <a:rPr lang="zh-CN" altLang="en-US" sz="1200" dirty="0"/>
              <a:t>卫星、</a:t>
            </a:r>
            <a:r>
              <a:rPr lang="en-US" altLang="zh-CN" sz="1200" dirty="0" err="1"/>
              <a:t>suomiNPP</a:t>
            </a:r>
            <a:r>
              <a:rPr lang="zh-CN" altLang="en-US" sz="1200" dirty="0"/>
              <a:t>卫星</a:t>
            </a:r>
            <a:r>
              <a:rPr lang="zh-CN" altLang="en-US" sz="1200" baseline="0" dirty="0"/>
              <a:t> ，也包含</a:t>
            </a:r>
            <a:r>
              <a:rPr lang="zh-CN" altLang="en-US" sz="1200" dirty="0"/>
              <a:t>我国</a:t>
            </a:r>
            <a:r>
              <a:rPr lang="en-US" altLang="zh-CN" sz="1200" dirty="0"/>
              <a:t>FY-3</a:t>
            </a:r>
            <a:r>
              <a:rPr lang="zh-CN" altLang="en-US" sz="1200" dirty="0"/>
              <a:t>资料）</a:t>
            </a:r>
            <a:endParaRPr lang="en-US" altLang="zh-CN" sz="1200" dirty="0"/>
          </a:p>
          <a:p>
            <a:r>
              <a:rPr lang="zh-CN" altLang="en-US" sz="1200" dirty="0"/>
              <a:t>在日本（</a:t>
            </a:r>
            <a:r>
              <a:rPr lang="en-US" altLang="zh-CN" sz="1200" dirty="0"/>
              <a:t>2007</a:t>
            </a:r>
            <a:r>
              <a:rPr lang="zh-CN" altLang="en-US" sz="1200" dirty="0"/>
              <a:t>）、印度（</a:t>
            </a:r>
            <a:r>
              <a:rPr lang="en-US" altLang="zh-CN" sz="1200" dirty="0"/>
              <a:t>2014</a:t>
            </a:r>
            <a:r>
              <a:rPr lang="zh-CN" altLang="en-US" sz="1200" dirty="0"/>
              <a:t>）、英国（</a:t>
            </a:r>
            <a:r>
              <a:rPr lang="en-US" altLang="zh-CN" sz="1200" dirty="0"/>
              <a:t>2017</a:t>
            </a:r>
            <a:r>
              <a:rPr lang="zh-CN" altLang="en-US" sz="1200" dirty="0"/>
              <a:t>）等很多国家的区域模式中均使用了区域转发资料，来提高资料覆盖率或提高资料时效。</a:t>
            </a:r>
            <a:r>
              <a:rPr lang="en-US" altLang="zh-CN" sz="1200" dirty="0"/>
              <a:t/>
            </a:r>
            <a:br>
              <a:rPr lang="en-US" altLang="zh-CN" sz="1200" dirty="0"/>
            </a:br>
            <a:r>
              <a:rPr lang="en-US" altLang="zh-CN" sz="1200" dirty="0"/>
              <a:t/>
            </a:r>
            <a:br>
              <a:rPr lang="en-US" altLang="zh-CN" sz="1200" dirty="0"/>
            </a:br>
            <a:r>
              <a:rPr lang="en-US" altLang="zh-CN" sz="1200" dirty="0"/>
              <a:t>        </a:t>
            </a:r>
            <a:endParaRPr lang="zh-CN" altLang="en-US" dirty="0"/>
          </a:p>
        </p:txBody>
      </p:sp>
      <p:sp>
        <p:nvSpPr>
          <p:cNvPr id="4" name="灯片编号占位符 3"/>
          <p:cNvSpPr>
            <a:spLocks noGrp="1"/>
          </p:cNvSpPr>
          <p:nvPr>
            <p:ph type="sldNum" sz="quarter" idx="10"/>
          </p:nvPr>
        </p:nvSpPr>
        <p:spPr/>
        <p:txBody>
          <a:bodyPr/>
          <a:lstStyle/>
          <a:p>
            <a:fld id="{C61AC6E3-7F10-4A70-8BF3-E10D286DF202}" type="slidenum">
              <a:rPr lang="zh-CN" altLang="en-US" smtClean="0"/>
              <a:pPr/>
              <a:t>17</a:t>
            </a:fld>
            <a:endParaRPr lang="zh-CN" altLang="en-US"/>
          </a:p>
        </p:txBody>
      </p:sp>
    </p:spTree>
    <p:extLst>
      <p:ext uri="{BB962C8B-B14F-4D97-AF65-F5344CB8AC3E}">
        <p14:creationId xmlns:p14="http://schemas.microsoft.com/office/powerpoint/2010/main" xmlns="" val="1165037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7747D8A-FD95-4817-9C4A-F861347BF2F2}" type="slidenum">
              <a:rPr lang="zh-CN" altLang="en-US" smtClean="0"/>
              <a:pPr/>
              <a:t>18</a:t>
            </a:fld>
            <a:endParaRPr lang="zh-CN" altLang="en-US"/>
          </a:p>
        </p:txBody>
      </p:sp>
    </p:spTree>
    <p:extLst>
      <p:ext uri="{BB962C8B-B14F-4D97-AF65-F5344CB8AC3E}">
        <p14:creationId xmlns:p14="http://schemas.microsoft.com/office/powerpoint/2010/main" xmlns="" val="1594585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dirty="0">
                <a:solidFill>
                  <a:srgbClr val="FF0000"/>
                </a:solidFill>
              </a:rPr>
              <a:t>数据区域范围</a:t>
            </a:r>
            <a:r>
              <a:rPr lang="zh-CN" altLang="zh-CN" sz="1200" dirty="0"/>
              <a:t>、</a:t>
            </a:r>
            <a:r>
              <a:rPr lang="zh-CN" altLang="zh-CN" sz="1200" dirty="0">
                <a:solidFill>
                  <a:srgbClr val="FF0000"/>
                </a:solidFill>
              </a:rPr>
              <a:t>编报中心</a:t>
            </a:r>
            <a:r>
              <a:rPr lang="zh-CN" altLang="zh-CN" sz="1200" dirty="0"/>
              <a:t>、</a:t>
            </a:r>
            <a:r>
              <a:rPr lang="zh-CN" altLang="zh-CN" sz="1200" dirty="0">
                <a:solidFill>
                  <a:srgbClr val="FF0000"/>
                </a:solidFill>
              </a:rPr>
              <a:t>产品参数</a:t>
            </a:r>
            <a:r>
              <a:rPr lang="zh-CN" altLang="zh-CN" sz="1200" dirty="0"/>
              <a:t>和</a:t>
            </a:r>
            <a:r>
              <a:rPr lang="zh-CN" altLang="zh-CN" sz="1200" dirty="0">
                <a:solidFill>
                  <a:srgbClr val="FF0000"/>
                </a:solidFill>
              </a:rPr>
              <a:t>文件格式</a:t>
            </a:r>
            <a:r>
              <a:rPr lang="zh-CN" altLang="zh-CN" sz="1200" dirty="0"/>
              <a:t>设定不同的检索参数，检索获取各种来源的卫星文件。</a:t>
            </a:r>
            <a:endParaRPr lang="zh-CN" altLang="en-US" dirty="0"/>
          </a:p>
        </p:txBody>
      </p:sp>
      <p:sp>
        <p:nvSpPr>
          <p:cNvPr id="4" name="灯片编号占位符 3"/>
          <p:cNvSpPr>
            <a:spLocks noGrp="1"/>
          </p:cNvSpPr>
          <p:nvPr>
            <p:ph type="sldNum" sz="quarter" idx="5"/>
          </p:nvPr>
        </p:nvSpPr>
        <p:spPr/>
        <p:txBody>
          <a:bodyPr/>
          <a:lstStyle/>
          <a:p>
            <a:fld id="{37747D8A-FD95-4817-9C4A-F861347BF2F2}" type="slidenum">
              <a:rPr lang="zh-CN" altLang="en-US" smtClean="0"/>
              <a:pPr/>
              <a:t>21</a:t>
            </a:fld>
            <a:endParaRPr lang="zh-CN" altLang="en-US"/>
          </a:p>
        </p:txBody>
      </p:sp>
    </p:spTree>
    <p:extLst>
      <p:ext uri="{BB962C8B-B14F-4D97-AF65-F5344CB8AC3E}">
        <p14:creationId xmlns:p14="http://schemas.microsoft.com/office/powerpoint/2010/main" xmlns="" val="4196686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7747D8A-FD95-4817-9C4A-F861347BF2F2}" type="slidenum">
              <a:rPr lang="zh-CN" altLang="en-US" smtClean="0"/>
              <a:pPr/>
              <a:t>23</a:t>
            </a:fld>
            <a:endParaRPr lang="zh-CN" altLang="en-US"/>
          </a:p>
        </p:txBody>
      </p:sp>
    </p:spTree>
    <p:extLst>
      <p:ext uri="{BB962C8B-B14F-4D97-AF65-F5344CB8AC3E}">
        <p14:creationId xmlns:p14="http://schemas.microsoft.com/office/powerpoint/2010/main" xmlns="" val="5911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aie</a:t>
            </a:r>
            <a:endParaRPr lang="zh-CN" altLang="en-US" dirty="0"/>
          </a:p>
        </p:txBody>
      </p:sp>
      <p:sp>
        <p:nvSpPr>
          <p:cNvPr id="4" name="灯片编号占位符 3"/>
          <p:cNvSpPr>
            <a:spLocks noGrp="1"/>
          </p:cNvSpPr>
          <p:nvPr>
            <p:ph type="sldNum" sz="quarter" idx="5"/>
          </p:nvPr>
        </p:nvSpPr>
        <p:spPr/>
        <p:txBody>
          <a:bodyPr/>
          <a:lstStyle/>
          <a:p>
            <a:fld id="{37747D8A-FD95-4817-9C4A-F861347BF2F2}" type="slidenum">
              <a:rPr lang="zh-CN" altLang="en-US" smtClean="0"/>
              <a:pPr/>
              <a:t>26</a:t>
            </a:fld>
            <a:endParaRPr lang="zh-CN" altLang="en-US"/>
          </a:p>
        </p:txBody>
      </p:sp>
    </p:spTree>
    <p:extLst>
      <p:ext uri="{BB962C8B-B14F-4D97-AF65-F5344CB8AC3E}">
        <p14:creationId xmlns:p14="http://schemas.microsoft.com/office/powerpoint/2010/main" xmlns="" val="3058829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各站点对资料量的贡献</a:t>
            </a:r>
            <a:endParaRPr lang="en-US" altLang="zh-CN" dirty="0"/>
          </a:p>
          <a:p>
            <a:r>
              <a:rPr lang="zh-CN" altLang="en-US" dirty="0"/>
              <a:t>如</a:t>
            </a:r>
            <a:r>
              <a:rPr lang="en-US" altLang="zh-CN" dirty="0"/>
              <a:t>00</a:t>
            </a:r>
            <a:r>
              <a:rPr lang="zh-CN" altLang="en-US" dirty="0"/>
              <a:t>时刻，</a:t>
            </a:r>
            <a:r>
              <a:rPr lang="en-US" altLang="zh-CN" dirty="0"/>
              <a:t>NOAA18  </a:t>
            </a:r>
            <a:r>
              <a:rPr lang="zh-CN" altLang="en-US" dirty="0"/>
              <a:t>清濑</a:t>
            </a:r>
            <a:r>
              <a:rPr lang="zh-CN" altLang="en-US" baseline="0" dirty="0"/>
              <a:t> 镇川 新加坡 香港等。</a:t>
            </a:r>
            <a:endParaRPr lang="en-US" altLang="zh-CN" baseline="0" dirty="0"/>
          </a:p>
          <a:p>
            <a:r>
              <a:rPr lang="en-US" altLang="zh-CN" baseline="0" dirty="0"/>
              <a:t>06</a:t>
            </a:r>
            <a:r>
              <a:rPr lang="zh-CN" altLang="en-US" baseline="0" dirty="0"/>
              <a:t>时刻，</a:t>
            </a:r>
            <a:r>
              <a:rPr lang="en-US" altLang="zh-CN" baseline="0" dirty="0"/>
              <a:t>NOAA19    </a:t>
            </a:r>
            <a:r>
              <a:rPr lang="zh-CN" altLang="en-US" dirty="0"/>
              <a:t>清濑</a:t>
            </a:r>
            <a:r>
              <a:rPr lang="zh-CN" altLang="en-US" baseline="0" dirty="0"/>
              <a:t> 镇川 新加坡 香港等。</a:t>
            </a:r>
            <a:endParaRPr lang="en-US" altLang="zh-CN" baseline="0" dirty="0"/>
          </a:p>
          <a:p>
            <a:r>
              <a:rPr lang="en-US" altLang="zh-CN" baseline="0" dirty="0"/>
              <a:t>12</a:t>
            </a:r>
            <a:r>
              <a:rPr lang="zh-CN" altLang="en-US" baseline="0" dirty="0"/>
              <a:t>时刻，</a:t>
            </a:r>
            <a:r>
              <a:rPr lang="en-US" altLang="zh-CN" baseline="0" dirty="0"/>
              <a:t>NOAA18    </a:t>
            </a:r>
            <a:r>
              <a:rPr lang="zh-CN" altLang="en-US" dirty="0"/>
              <a:t>清濑</a:t>
            </a:r>
            <a:r>
              <a:rPr lang="zh-CN" altLang="en-US" baseline="0" dirty="0"/>
              <a:t> 镇川 新加坡 香港等。</a:t>
            </a:r>
            <a:endParaRPr lang="en-US" altLang="zh-CN" baseline="0" dirty="0"/>
          </a:p>
          <a:p>
            <a:r>
              <a:rPr lang="en-US" altLang="zh-CN" baseline="0" dirty="0"/>
              <a:t>        MP02      </a:t>
            </a:r>
            <a:r>
              <a:rPr lang="zh-CN" altLang="en-US" dirty="0"/>
              <a:t>清濑</a:t>
            </a:r>
            <a:r>
              <a:rPr lang="zh-CN" altLang="en-US" baseline="0" dirty="0"/>
              <a:t> 镇川 新加坡 香港等。</a:t>
            </a:r>
            <a:endParaRPr lang="en-US" altLang="zh-CN" baseline="0" dirty="0"/>
          </a:p>
          <a:p>
            <a:r>
              <a:rPr lang="en-US" altLang="zh-CN" baseline="0" dirty="0"/>
              <a:t>        MP01</a:t>
            </a:r>
            <a:r>
              <a:rPr lang="zh-CN" altLang="en-US" dirty="0"/>
              <a:t>清濑</a:t>
            </a:r>
            <a:r>
              <a:rPr lang="zh-CN" altLang="en-US" baseline="0" dirty="0"/>
              <a:t> 镇川 莫斯科等。</a:t>
            </a:r>
            <a:endParaRPr lang="en-US" altLang="zh-CN" baseline="0" dirty="0"/>
          </a:p>
          <a:p>
            <a:r>
              <a:rPr lang="en-US" altLang="zh-CN" baseline="0" dirty="0"/>
              <a:t>18</a:t>
            </a:r>
            <a:r>
              <a:rPr lang="zh-CN" altLang="en-US" baseline="0" dirty="0"/>
              <a:t>时刻</a:t>
            </a:r>
            <a:r>
              <a:rPr lang="en-US" altLang="zh-CN" baseline="0" dirty="0"/>
              <a:t>NOAA19</a:t>
            </a:r>
            <a:r>
              <a:rPr lang="zh-CN" altLang="en-US" dirty="0"/>
              <a:t>清濑</a:t>
            </a:r>
            <a:r>
              <a:rPr lang="zh-CN" altLang="en-US" baseline="0" dirty="0"/>
              <a:t> 镇川 新加坡 香港等。</a:t>
            </a:r>
            <a:endParaRPr lang="en-US" altLang="zh-CN" baseline="0" dirty="0"/>
          </a:p>
          <a:p>
            <a:r>
              <a:rPr lang="zh-CN" altLang="en-US" baseline="0" dirty="0"/>
              <a:t>有十六个站点对</a:t>
            </a:r>
            <a:r>
              <a:rPr lang="en-US" altLang="zh-CN" baseline="0" dirty="0"/>
              <a:t>N18 N19</a:t>
            </a:r>
            <a:r>
              <a:rPr lang="zh-CN" altLang="en-US" baseline="0" dirty="0"/>
              <a:t>有贡献</a:t>
            </a:r>
            <a:endParaRPr lang="en-US" altLang="zh-CN" baseline="0" dirty="0"/>
          </a:p>
          <a:p>
            <a:r>
              <a:rPr lang="zh-CN" altLang="en-US" baseline="0" dirty="0"/>
              <a:t>有</a:t>
            </a:r>
            <a:r>
              <a:rPr lang="en-US" altLang="zh-CN" baseline="0" dirty="0"/>
              <a:t>6-7</a:t>
            </a:r>
            <a:r>
              <a:rPr lang="zh-CN" altLang="en-US" baseline="0" dirty="0"/>
              <a:t>个站点对</a:t>
            </a:r>
            <a:r>
              <a:rPr lang="en-US" altLang="zh-CN" baseline="0" dirty="0"/>
              <a:t>MP02</a:t>
            </a:r>
            <a:r>
              <a:rPr lang="zh-CN" altLang="en-US" baseline="0" dirty="0"/>
              <a:t>，</a:t>
            </a:r>
            <a:r>
              <a:rPr lang="en-US" altLang="zh-CN" baseline="0" dirty="0"/>
              <a:t>MP01</a:t>
            </a:r>
            <a:r>
              <a:rPr lang="zh-CN" altLang="en-US" baseline="0" dirty="0"/>
              <a:t>有贡献</a:t>
            </a:r>
            <a:endParaRPr lang="zh-CN" altLang="en-US" dirty="0"/>
          </a:p>
        </p:txBody>
      </p:sp>
      <p:sp>
        <p:nvSpPr>
          <p:cNvPr id="4" name="灯片编号占位符 3"/>
          <p:cNvSpPr>
            <a:spLocks noGrp="1"/>
          </p:cNvSpPr>
          <p:nvPr>
            <p:ph type="sldNum" sz="quarter" idx="10"/>
          </p:nvPr>
        </p:nvSpPr>
        <p:spPr/>
        <p:txBody>
          <a:bodyPr/>
          <a:lstStyle/>
          <a:p>
            <a:fld id="{FA1585EB-E9A5-4815-A9BA-A068607D722F}" type="slidenum">
              <a:rPr lang="zh-CN" altLang="en-US" smtClean="0"/>
              <a:pPr/>
              <a:t>28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latin typeface="华文楷体" pitchFamily="2" charset="-122"/>
                <a:ea typeface="华文楷体" pitchFamily="2" charset="-122"/>
              </a:rPr>
              <a:t>目前中国气象局接收的</a:t>
            </a:r>
            <a:r>
              <a:rPr lang="en-US" altLang="zh-CN" sz="1200" dirty="0">
                <a:latin typeface="华文楷体" pitchFamily="2" charset="-122"/>
                <a:ea typeface="华文楷体" pitchFamily="2" charset="-122"/>
              </a:rPr>
              <a:t>ATOVS</a:t>
            </a:r>
            <a:r>
              <a:rPr lang="zh-CN" altLang="en-US" sz="1200" dirty="0">
                <a:latin typeface="华文楷体" pitchFamily="2" charset="-122"/>
                <a:ea typeface="华文楷体" pitchFamily="2" charset="-122"/>
              </a:rPr>
              <a:t>资料有多种来源，除了常用的</a:t>
            </a:r>
            <a:r>
              <a:rPr lang="en-US" altLang="zh-CN" sz="1200" dirty="0">
                <a:latin typeface="华文楷体" pitchFamily="2" charset="-122"/>
                <a:ea typeface="华文楷体" pitchFamily="2" charset="-122"/>
              </a:rPr>
              <a:t>NESDIS</a:t>
            </a:r>
            <a:r>
              <a:rPr lang="zh-CN" altLang="en-US" sz="1200" dirty="0">
                <a:latin typeface="华文楷体" pitchFamily="2" charset="-122"/>
                <a:ea typeface="华文楷体" pitchFamily="2" charset="-122"/>
              </a:rPr>
              <a:t>资料，</a:t>
            </a:r>
            <a:r>
              <a:rPr lang="en-US" altLang="zh-CN" sz="1200" dirty="0" err="1">
                <a:solidFill>
                  <a:srgbClr val="FF0000"/>
                </a:solidFill>
                <a:latin typeface="华文楷体" pitchFamily="2" charset="-122"/>
                <a:ea typeface="华文楷体" pitchFamily="2" charset="-122"/>
              </a:rPr>
              <a:t>DBNet</a:t>
            </a:r>
            <a:r>
              <a:rPr lang="zh-CN" altLang="en-US" sz="1200" dirty="0">
                <a:solidFill>
                  <a:srgbClr val="FF0000"/>
                </a:solidFill>
                <a:latin typeface="华文楷体" pitchFamily="2" charset="-122"/>
                <a:ea typeface="华文楷体" pitchFamily="2" charset="-122"/>
              </a:rPr>
              <a:t>资料</a:t>
            </a:r>
            <a:r>
              <a:rPr lang="zh-CN" altLang="en-US" sz="1200" dirty="0">
                <a:latin typeface="华文楷体" pitchFamily="2" charset="-122"/>
                <a:ea typeface="华文楷体" pitchFamily="2" charset="-122"/>
              </a:rPr>
              <a:t>时效高（可达</a:t>
            </a:r>
            <a:r>
              <a:rPr lang="en-US" altLang="zh-CN" sz="1200" dirty="0">
                <a:latin typeface="华文楷体" pitchFamily="2" charset="-122"/>
                <a:ea typeface="华文楷体" pitchFamily="2" charset="-122"/>
              </a:rPr>
              <a:t>0.5h</a:t>
            </a:r>
            <a:r>
              <a:rPr lang="zh-CN" altLang="en-US" sz="1200" dirty="0">
                <a:latin typeface="华文楷体" pitchFamily="2" charset="-122"/>
                <a:ea typeface="华文楷体" pitchFamily="2" charset="-122"/>
              </a:rPr>
              <a:t>），</a:t>
            </a:r>
            <a:r>
              <a:rPr lang="zh-CN" altLang="en-US" sz="1200" dirty="0">
                <a:solidFill>
                  <a:srgbClr val="FF0000"/>
                </a:solidFill>
                <a:latin typeface="华文楷体" pitchFamily="2" charset="-122"/>
                <a:ea typeface="华文楷体" pitchFamily="2" charset="-122"/>
              </a:rPr>
              <a:t>建议在区域同化业务中使用</a:t>
            </a:r>
            <a:r>
              <a:rPr lang="zh-CN" altLang="en-US" sz="1200" dirty="0">
                <a:latin typeface="华文楷体" pitchFamily="2" charset="-122"/>
                <a:ea typeface="华文楷体" pitchFamily="2" charset="-122"/>
              </a:rPr>
              <a:t>。</a:t>
            </a:r>
            <a:endParaRPr lang="zh-CN" altLang="zh-CN" sz="1200" dirty="0">
              <a:latin typeface="华文楷体" pitchFamily="2" charset="-122"/>
              <a:ea typeface="华文楷体" pitchFamily="2" charset="-122"/>
            </a:endParaRPr>
          </a:p>
          <a:p>
            <a:r>
              <a:rPr lang="zh-CN" altLang="zh-CN" sz="1200" dirty="0">
                <a:latin typeface="华文楷体" pitchFamily="2" charset="-122"/>
                <a:ea typeface="华文楷体" pitchFamily="2" charset="-122"/>
              </a:rPr>
              <a:t>本</a:t>
            </a:r>
            <a:r>
              <a:rPr lang="zh-CN" altLang="en-US" sz="1200" dirty="0">
                <a:latin typeface="华文楷体" pitchFamily="2" charset="-122"/>
                <a:ea typeface="华文楷体" pitchFamily="2" charset="-122"/>
              </a:rPr>
              <a:t>研究</a:t>
            </a:r>
            <a:r>
              <a:rPr lang="zh-CN" altLang="zh-CN" sz="1200" dirty="0">
                <a:latin typeface="华文楷体" pitchFamily="2" charset="-122"/>
                <a:ea typeface="华文楷体" pitchFamily="2" charset="-122"/>
              </a:rPr>
              <a:t>在区域</a:t>
            </a:r>
            <a:r>
              <a:rPr lang="zh-CN" altLang="en-US" sz="1200" dirty="0">
                <a:latin typeface="华文楷体" pitchFamily="2" charset="-122"/>
                <a:ea typeface="华文楷体" pitchFamily="2" charset="-122"/>
              </a:rPr>
              <a:t>模式</a:t>
            </a:r>
            <a:r>
              <a:rPr lang="zh-CN" altLang="zh-CN" sz="1200" dirty="0">
                <a:latin typeface="华文楷体" pitchFamily="2" charset="-122"/>
                <a:ea typeface="华文楷体" pitchFamily="2" charset="-122"/>
              </a:rPr>
              <a:t>范围和同化时间窗的条件下，分析</a:t>
            </a:r>
            <a:r>
              <a:rPr lang="zh-CN" altLang="en-US" sz="1200" dirty="0">
                <a:latin typeface="华文楷体" pitchFamily="2" charset="-122"/>
                <a:ea typeface="华文楷体" pitchFamily="2" charset="-122"/>
              </a:rPr>
              <a:t>得出：跟单一来源相比，多种</a:t>
            </a:r>
            <a:r>
              <a:rPr lang="zh-CN" altLang="zh-CN" sz="1200" dirty="0">
                <a:latin typeface="华文楷体" pitchFamily="2" charset="-122"/>
                <a:ea typeface="华文楷体" pitchFamily="2" charset="-122"/>
              </a:rPr>
              <a:t>来源的</a:t>
            </a:r>
            <a:r>
              <a:rPr lang="en-US" altLang="zh-CN" sz="1200" dirty="0">
                <a:latin typeface="华文楷体" pitchFamily="2" charset="-122"/>
                <a:ea typeface="华文楷体" pitchFamily="2" charset="-122"/>
              </a:rPr>
              <a:t>ATOVS</a:t>
            </a:r>
            <a:r>
              <a:rPr lang="zh-CN" altLang="zh-CN" sz="1200" dirty="0">
                <a:latin typeface="华文楷体" pitchFamily="2" charset="-122"/>
                <a:ea typeface="华文楷体" pitchFamily="2" charset="-122"/>
              </a:rPr>
              <a:t>微波温度计资料的</a:t>
            </a:r>
            <a:r>
              <a:rPr lang="zh-CN" altLang="en-US" sz="1200" dirty="0">
                <a:latin typeface="华文楷体" pitchFamily="2" charset="-122"/>
                <a:ea typeface="华文楷体" pitchFamily="2" charset="-122"/>
              </a:rPr>
              <a:t>观测点数总体提高百分比的中位数超过</a:t>
            </a:r>
            <a:r>
              <a:rPr lang="en-US" altLang="zh-CN" sz="1200" dirty="0">
                <a:latin typeface="华文楷体" pitchFamily="2" charset="-122"/>
                <a:ea typeface="华文楷体" pitchFamily="2" charset="-122"/>
              </a:rPr>
              <a:t>100%</a:t>
            </a:r>
            <a:r>
              <a:rPr lang="zh-CN" altLang="en-US" sz="1200" dirty="0">
                <a:latin typeface="华文楷体" pitchFamily="2" charset="-122"/>
                <a:ea typeface="华文楷体" pitchFamily="2" charset="-122"/>
              </a:rPr>
              <a:t>，去重复后总体提高百分比的中位数超过</a:t>
            </a:r>
            <a:r>
              <a:rPr lang="en-US" altLang="zh-CN" sz="1200" dirty="0">
                <a:latin typeface="华文楷体" pitchFamily="2" charset="-122"/>
                <a:ea typeface="华文楷体" pitchFamily="2" charset="-122"/>
              </a:rPr>
              <a:t>50%</a:t>
            </a:r>
            <a:r>
              <a:rPr lang="zh-CN" altLang="zh-CN" sz="1200" dirty="0">
                <a:latin typeface="华文楷体" pitchFamily="2" charset="-122"/>
                <a:ea typeface="华文楷体" pitchFamily="2" charset="-122"/>
              </a:rPr>
              <a:t>。</a:t>
            </a:r>
            <a:endParaRPr lang="en-US" altLang="zh-CN" sz="1200" dirty="0">
              <a:latin typeface="华文楷体" pitchFamily="2" charset="-122"/>
              <a:ea typeface="华文楷体" pitchFamily="2" charset="-122"/>
            </a:endParaRPr>
          </a:p>
          <a:p>
            <a:r>
              <a:rPr lang="zh-CN" altLang="zh-CN" sz="1200" dirty="0">
                <a:latin typeface="华文楷体" pitchFamily="2" charset="-122"/>
                <a:ea typeface="华文楷体" pitchFamily="2" charset="-122"/>
              </a:rPr>
              <a:t>通过多种来源多颗卫星的</a:t>
            </a:r>
            <a:r>
              <a:rPr lang="zh-CN" altLang="zh-CN" sz="1200" dirty="0">
                <a:solidFill>
                  <a:srgbClr val="FF0000"/>
                </a:solidFill>
                <a:latin typeface="华文楷体" pitchFamily="2" charset="-122"/>
                <a:ea typeface="华文楷体" pitchFamily="2" charset="-122"/>
              </a:rPr>
              <a:t>相互搭配和融合</a:t>
            </a:r>
            <a:r>
              <a:rPr lang="zh-CN" altLang="en-US" sz="1200" dirty="0">
                <a:solidFill>
                  <a:srgbClr val="FF0000"/>
                </a:solidFill>
                <a:latin typeface="华文楷体" pitchFamily="2" charset="-122"/>
                <a:ea typeface="华文楷体" pitchFamily="2" charset="-122"/>
              </a:rPr>
              <a:t>互补</a:t>
            </a:r>
            <a:r>
              <a:rPr lang="zh-CN" altLang="zh-CN" sz="1200" dirty="0">
                <a:latin typeface="华文楷体" pitchFamily="2" charset="-122"/>
                <a:ea typeface="华文楷体" pitchFamily="2" charset="-122"/>
              </a:rPr>
              <a:t>，提高接收时效和扩大覆盖范围，从而提高区域同化业务上极轨气象卫星资料量。</a:t>
            </a:r>
            <a:endParaRPr lang="en-US" altLang="zh-CN" sz="1200" dirty="0">
              <a:latin typeface="华文楷体" pitchFamily="2" charset="-122"/>
              <a:ea typeface="华文楷体" pitchFamily="2" charset="-122"/>
            </a:endParaRPr>
          </a:p>
          <a:p>
            <a:r>
              <a:rPr lang="zh-CN" altLang="en-US" sz="1200" dirty="0">
                <a:latin typeface="华文楷体" pitchFamily="2" charset="-122"/>
                <a:ea typeface="华文楷体" pitchFamily="2" charset="-122"/>
              </a:rPr>
              <a:t>区域接收站的资料和全球资料有一些差异，体现在经纬度和亮温，经纬度跟定位有关，亮温与定标有关，我们判断与不同卫星接收站的定标、定位有关。</a:t>
            </a:r>
            <a:endParaRPr lang="en-US" altLang="zh-CN" sz="1200" dirty="0">
              <a:latin typeface="华文楷体" pitchFamily="2" charset="-122"/>
              <a:ea typeface="华文楷体" pitchFamily="2" charset="-122"/>
            </a:endParaRPr>
          </a:p>
          <a:p>
            <a:r>
              <a:rPr lang="zh-CN" altLang="en-US" sz="1200" dirty="0">
                <a:latin typeface="华文楷体" pitchFamily="2" charset="-122"/>
                <a:ea typeface="华文楷体" pitchFamily="2" charset="-122"/>
              </a:rPr>
              <a:t>计划：</a:t>
            </a:r>
            <a:endParaRPr lang="en-US" altLang="zh-CN" sz="1200" dirty="0">
              <a:latin typeface="华文楷体" pitchFamily="2" charset="-122"/>
              <a:ea typeface="华文楷体" pitchFamily="2" charset="-122"/>
            </a:endParaRPr>
          </a:p>
          <a:p>
            <a:r>
              <a:rPr lang="en-US" altLang="zh-CN" sz="1200" dirty="0">
                <a:latin typeface="华文楷体" pitchFamily="2" charset="-122"/>
                <a:ea typeface="华文楷体" pitchFamily="2" charset="-122"/>
              </a:rPr>
              <a:t>1</a:t>
            </a:r>
            <a:r>
              <a:rPr lang="zh-CN" altLang="en-US" sz="1200" dirty="0">
                <a:latin typeface="华文楷体" pitchFamily="2" charset="-122"/>
                <a:ea typeface="华文楷体" pitchFamily="2" charset="-122"/>
              </a:rPr>
              <a:t>，长期的多源极轨卫星资料质量监控，为</a:t>
            </a:r>
            <a:r>
              <a:rPr lang="en-US" altLang="zh-CN" sz="1200" dirty="0">
                <a:latin typeface="华文楷体" pitchFamily="2" charset="-122"/>
                <a:ea typeface="华文楷体" pitchFamily="2" charset="-122"/>
              </a:rPr>
              <a:t>GRAPES</a:t>
            </a:r>
            <a:r>
              <a:rPr lang="zh-CN" altLang="en-US" sz="1200" dirty="0">
                <a:latin typeface="华文楷体" pitchFamily="2" charset="-122"/>
                <a:ea typeface="华文楷体" pitchFamily="2" charset="-122"/>
              </a:rPr>
              <a:t>制定同化选择策略</a:t>
            </a:r>
            <a:r>
              <a:rPr lang="en-US" altLang="zh-CN" sz="1200" dirty="0">
                <a:latin typeface="华文楷体" pitchFamily="2" charset="-122"/>
                <a:ea typeface="华文楷体" pitchFamily="2" charset="-122"/>
              </a:rPr>
              <a:t>,</a:t>
            </a:r>
          </a:p>
          <a:p>
            <a:r>
              <a:rPr lang="en-US" altLang="zh-CN" sz="1200" dirty="0">
                <a:latin typeface="华文楷体" pitchFamily="2" charset="-122"/>
                <a:ea typeface="华文楷体" pitchFamily="2" charset="-122"/>
              </a:rPr>
              <a:t>2</a:t>
            </a:r>
            <a:r>
              <a:rPr lang="zh-CN" altLang="en-US" sz="1200" dirty="0">
                <a:latin typeface="华文楷体" pitchFamily="2" charset="-122"/>
                <a:ea typeface="华文楷体" pitchFamily="2" charset="-122"/>
              </a:rPr>
              <a:t>，</a:t>
            </a:r>
            <a:r>
              <a:rPr lang="en-US" altLang="zh-CN" sz="1200" dirty="0">
                <a:latin typeface="华文楷体" pitchFamily="2" charset="-122"/>
                <a:ea typeface="华文楷体" pitchFamily="2" charset="-122"/>
              </a:rPr>
              <a:t>FY-3</a:t>
            </a:r>
            <a:r>
              <a:rPr lang="zh-CN" altLang="en-US" sz="1200" dirty="0">
                <a:latin typeface="华文楷体" pitchFamily="2" charset="-122"/>
                <a:ea typeface="华文楷体" pitchFamily="2" charset="-122"/>
              </a:rPr>
              <a:t>卫星</a:t>
            </a:r>
            <a:r>
              <a:rPr lang="en-US" altLang="zh-CN" sz="1200" dirty="0" err="1">
                <a:latin typeface="华文楷体" pitchFamily="2" charset="-122"/>
                <a:ea typeface="华文楷体" pitchFamily="2" charset="-122"/>
              </a:rPr>
              <a:t>DBNet</a:t>
            </a:r>
            <a:r>
              <a:rPr lang="zh-CN" altLang="en-US" sz="1200" dirty="0">
                <a:latin typeface="华文楷体" pitchFamily="2" charset="-122"/>
                <a:ea typeface="华文楷体" pitchFamily="2" charset="-122"/>
              </a:rPr>
              <a:t>资料（直收资料）同化应用。</a:t>
            </a:r>
            <a:endParaRPr lang="zh-CN" altLang="en-US" dirty="0"/>
          </a:p>
        </p:txBody>
      </p:sp>
      <p:sp>
        <p:nvSpPr>
          <p:cNvPr id="4" name="灯片编号占位符 3"/>
          <p:cNvSpPr>
            <a:spLocks noGrp="1"/>
          </p:cNvSpPr>
          <p:nvPr>
            <p:ph type="sldNum" sz="quarter" idx="5"/>
          </p:nvPr>
        </p:nvSpPr>
        <p:spPr/>
        <p:txBody>
          <a:bodyPr/>
          <a:lstStyle/>
          <a:p>
            <a:fld id="{37747D8A-FD95-4817-9C4A-F861347BF2F2}" type="slidenum">
              <a:rPr lang="zh-CN" altLang="en-US" smtClean="0"/>
              <a:pPr/>
              <a:t>30</a:t>
            </a:fld>
            <a:endParaRPr lang="zh-CN" altLang="en-US"/>
          </a:p>
        </p:txBody>
      </p:sp>
    </p:spTree>
    <p:extLst>
      <p:ext uri="{BB962C8B-B14F-4D97-AF65-F5344CB8AC3E}">
        <p14:creationId xmlns:p14="http://schemas.microsoft.com/office/powerpoint/2010/main" xmlns="" val="474136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5B14994-64F0-4804-87F8-01AE721D6D33}" type="slidenum">
              <a:rPr lang="zh-CN" altLang="en-US" smtClean="0"/>
              <a:pPr/>
              <a:t>33</a:t>
            </a:fld>
            <a:endParaRPr lang="zh-CN" altLang="en-US"/>
          </a:p>
        </p:txBody>
      </p:sp>
    </p:spTree>
    <p:extLst>
      <p:ext uri="{BB962C8B-B14F-4D97-AF65-F5344CB8AC3E}">
        <p14:creationId xmlns:p14="http://schemas.microsoft.com/office/powerpoint/2010/main" xmlns="" val="44822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871C2-6FBB-4462-B710-74D16DF7CB35}" type="slidenum">
              <a:rPr lang="zh-CN" altLang="en-US" smtClean="0"/>
              <a:pPr/>
              <a:t>35</a:t>
            </a:fld>
            <a:endParaRPr lang="zh-CN" altLang="en-US"/>
          </a:p>
        </p:txBody>
      </p:sp>
    </p:spTree>
    <p:extLst>
      <p:ext uri="{BB962C8B-B14F-4D97-AF65-F5344CB8AC3E}">
        <p14:creationId xmlns:p14="http://schemas.microsoft.com/office/powerpoint/2010/main" xmlns="" val="125411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7747D8A-FD95-4817-9C4A-F861347BF2F2}" type="slidenum">
              <a:rPr lang="zh-CN" altLang="en-US" smtClean="0"/>
              <a:pPr/>
              <a:t>41</a:t>
            </a:fld>
            <a:endParaRPr lang="zh-CN" altLang="en-US"/>
          </a:p>
        </p:txBody>
      </p:sp>
    </p:spTree>
    <p:extLst>
      <p:ext uri="{BB962C8B-B14F-4D97-AF65-F5344CB8AC3E}">
        <p14:creationId xmlns:p14="http://schemas.microsoft.com/office/powerpoint/2010/main" xmlns="" val="3673856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It is happy to get the time latency analysis from Met Office in early 2019, that FY-3 VASS L1C data from GTS meet their operational needs, having arrived 1.5 hours earlier than the original way.</a:t>
            </a:r>
          </a:p>
          <a:p>
            <a:endParaRPr lang="zh-CN" altLang="en-US" dirty="0"/>
          </a:p>
        </p:txBody>
      </p:sp>
      <p:sp>
        <p:nvSpPr>
          <p:cNvPr id="4" name="灯片编号占位符 3"/>
          <p:cNvSpPr>
            <a:spLocks noGrp="1"/>
          </p:cNvSpPr>
          <p:nvPr>
            <p:ph type="sldNum" sz="quarter" idx="5"/>
          </p:nvPr>
        </p:nvSpPr>
        <p:spPr/>
        <p:txBody>
          <a:bodyPr/>
          <a:lstStyle/>
          <a:p>
            <a:fld id="{37747D8A-FD95-4817-9C4A-F861347BF2F2}" type="slidenum">
              <a:rPr lang="zh-CN" altLang="en-US" smtClean="0"/>
              <a:pPr/>
              <a:t>5</a:t>
            </a:fld>
            <a:endParaRPr lang="zh-CN" altLang="en-US"/>
          </a:p>
        </p:txBody>
      </p:sp>
    </p:spTree>
    <p:extLst>
      <p:ext uri="{BB962C8B-B14F-4D97-AF65-F5344CB8AC3E}">
        <p14:creationId xmlns:p14="http://schemas.microsoft.com/office/powerpoint/2010/main" xmlns="" val="1238453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latin typeface="Times New Roman" pitchFamily="18" charset="0"/>
                <a:cs typeface="Times New Roman" pitchFamily="18" charset="0"/>
              </a:rPr>
              <a:t>另外，加入卫星观测的地表和海表信息（温度、风场）等信息，也有可能会提高</a:t>
            </a:r>
            <a:r>
              <a:rPr lang="zh-CN" altLang="en-US" sz="1200" dirty="0">
                <a:solidFill>
                  <a:srgbClr val="FF0000"/>
                </a:solidFill>
                <a:latin typeface="Times New Roman" pitchFamily="18" charset="0"/>
                <a:cs typeface="Times New Roman" pitchFamily="18" charset="0"/>
              </a:rPr>
              <a:t>辐射正演计算</a:t>
            </a:r>
            <a:r>
              <a:rPr lang="zh-CN" altLang="en-US" sz="1200" dirty="0">
                <a:latin typeface="Times New Roman" pitchFamily="18" charset="0"/>
                <a:cs typeface="Times New Roman" pitchFamily="18" charset="0"/>
              </a:rPr>
              <a:t>的准确度。</a:t>
            </a:r>
            <a:endParaRPr lang="zh-CN" altLang="en-US" dirty="0"/>
          </a:p>
        </p:txBody>
      </p:sp>
      <p:sp>
        <p:nvSpPr>
          <p:cNvPr id="4" name="灯片编号占位符 3"/>
          <p:cNvSpPr>
            <a:spLocks noGrp="1"/>
          </p:cNvSpPr>
          <p:nvPr>
            <p:ph type="sldNum" sz="quarter" idx="5"/>
          </p:nvPr>
        </p:nvSpPr>
        <p:spPr/>
        <p:txBody>
          <a:bodyPr/>
          <a:lstStyle/>
          <a:p>
            <a:fld id="{37747D8A-FD95-4817-9C4A-F861347BF2F2}" type="slidenum">
              <a:rPr lang="zh-CN" altLang="en-US" smtClean="0"/>
              <a:pPr/>
              <a:t>43</a:t>
            </a:fld>
            <a:endParaRPr lang="zh-CN" altLang="en-US"/>
          </a:p>
        </p:txBody>
      </p:sp>
    </p:spTree>
    <p:extLst>
      <p:ext uri="{BB962C8B-B14F-4D97-AF65-F5344CB8AC3E}">
        <p14:creationId xmlns:p14="http://schemas.microsoft.com/office/powerpoint/2010/main" xmlns="" val="2303740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7747D8A-FD95-4817-9C4A-F861347BF2F2}" type="slidenum">
              <a:rPr lang="zh-CN" altLang="en-US" smtClean="0"/>
              <a:pPr/>
              <a:t>44</a:t>
            </a:fld>
            <a:endParaRPr lang="zh-CN" altLang="en-US"/>
          </a:p>
        </p:txBody>
      </p:sp>
    </p:spTree>
    <p:extLst>
      <p:ext uri="{BB962C8B-B14F-4D97-AF65-F5344CB8AC3E}">
        <p14:creationId xmlns:p14="http://schemas.microsoft.com/office/powerpoint/2010/main" xmlns="" val="3723153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Collocation of M with N,M </a:t>
            </a:r>
            <a:r>
              <a:rPr lang="zh-CN" altLang="en-US" dirty="0"/>
              <a:t>同 </a:t>
            </a:r>
            <a:r>
              <a:rPr lang="en-US" altLang="zh-CN" dirty="0"/>
              <a:t>N</a:t>
            </a:r>
            <a:r>
              <a:rPr lang="zh-CN" altLang="en-US" dirty="0"/>
              <a:t>的 搭配。</a:t>
            </a:r>
          </a:p>
        </p:txBody>
      </p:sp>
      <p:sp>
        <p:nvSpPr>
          <p:cNvPr id="4" name="灯片编号占位符 3"/>
          <p:cNvSpPr>
            <a:spLocks noGrp="1"/>
          </p:cNvSpPr>
          <p:nvPr>
            <p:ph type="sldNum" sz="quarter" idx="5"/>
          </p:nvPr>
        </p:nvSpPr>
        <p:spPr/>
        <p:txBody>
          <a:bodyPr/>
          <a:lstStyle/>
          <a:p>
            <a:fld id="{37747D8A-FD95-4817-9C4A-F861347BF2F2}" type="slidenum">
              <a:rPr lang="zh-CN" altLang="en-US" smtClean="0"/>
              <a:pPr/>
              <a:t>46</a:t>
            </a:fld>
            <a:endParaRPr lang="zh-CN" altLang="en-US"/>
          </a:p>
        </p:txBody>
      </p:sp>
    </p:spTree>
    <p:extLst>
      <p:ext uri="{BB962C8B-B14F-4D97-AF65-F5344CB8AC3E}">
        <p14:creationId xmlns:p14="http://schemas.microsoft.com/office/powerpoint/2010/main" xmlns="" val="1499179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7747D8A-FD95-4817-9C4A-F861347BF2F2}" type="slidenum">
              <a:rPr lang="zh-CN" altLang="en-US" smtClean="0"/>
              <a:pPr/>
              <a:t>47</a:t>
            </a:fld>
            <a:endParaRPr lang="zh-CN" altLang="en-US"/>
          </a:p>
        </p:txBody>
      </p:sp>
    </p:spTree>
    <p:extLst>
      <p:ext uri="{BB962C8B-B14F-4D97-AF65-F5344CB8AC3E}">
        <p14:creationId xmlns:p14="http://schemas.microsoft.com/office/powerpoint/2010/main" xmlns="" val="3322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7747D8A-FD95-4817-9C4A-F861347BF2F2}" type="slidenum">
              <a:rPr lang="zh-CN" altLang="en-US" smtClean="0"/>
              <a:pPr/>
              <a:t>49</a:t>
            </a:fld>
            <a:endParaRPr lang="zh-CN" altLang="en-US"/>
          </a:p>
        </p:txBody>
      </p:sp>
    </p:spTree>
    <p:extLst>
      <p:ext uri="{BB962C8B-B14F-4D97-AF65-F5344CB8AC3E}">
        <p14:creationId xmlns:p14="http://schemas.microsoft.com/office/powerpoint/2010/main" xmlns="" val="2281706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latin typeface="+mn-lt"/>
                <a:ea typeface="+mn-ea"/>
                <a:cs typeface="+mn-cs"/>
              </a:rPr>
              <a:t>ATOVS</a:t>
            </a:r>
            <a:r>
              <a:rPr lang="zh-CN" altLang="en-US" sz="1200" kern="1200" dirty="0">
                <a:solidFill>
                  <a:schemeClr val="tx1"/>
                </a:solidFill>
                <a:latin typeface="+mn-lt"/>
                <a:ea typeface="+mn-ea"/>
                <a:cs typeface="+mn-cs"/>
              </a:rPr>
              <a:t>是指</a:t>
            </a:r>
            <a:r>
              <a:rPr lang="zh-CN" altLang="zh-CN" sz="1200" kern="1200" dirty="0">
                <a:solidFill>
                  <a:schemeClr val="tx1"/>
                </a:solidFill>
                <a:latin typeface="+mn-lt"/>
                <a:ea typeface="+mn-ea"/>
                <a:cs typeface="+mn-cs"/>
              </a:rPr>
              <a:t>先进的泰罗斯业务垂直探测仪，由先进微波探测器</a:t>
            </a:r>
            <a:r>
              <a:rPr lang="en-US" altLang="zh-CN" sz="1200" kern="1200" dirty="0">
                <a:solidFill>
                  <a:schemeClr val="tx1"/>
                </a:solidFill>
                <a:latin typeface="+mn-lt"/>
                <a:ea typeface="+mn-ea"/>
                <a:cs typeface="+mn-cs"/>
              </a:rPr>
              <a:t>-A</a:t>
            </a:r>
            <a:r>
              <a:rPr lang="zh-CN" altLang="zh-CN" sz="1200" kern="1200" dirty="0">
                <a:solidFill>
                  <a:schemeClr val="tx1"/>
                </a:solidFill>
                <a:latin typeface="+mn-lt"/>
                <a:ea typeface="+mn-ea"/>
                <a:cs typeface="+mn-cs"/>
              </a:rPr>
              <a:t>、先进微波探测器</a:t>
            </a:r>
            <a:r>
              <a:rPr lang="en-US" altLang="zh-CN" sz="1200" kern="1200" dirty="0">
                <a:solidFill>
                  <a:schemeClr val="tx1"/>
                </a:solidFill>
                <a:latin typeface="+mn-lt"/>
                <a:ea typeface="+mn-ea"/>
                <a:cs typeface="+mn-cs"/>
              </a:rPr>
              <a:t>-B/</a:t>
            </a:r>
            <a:r>
              <a:rPr lang="zh-CN" altLang="zh-CN" sz="1200" kern="1200" dirty="0">
                <a:solidFill>
                  <a:schemeClr val="tx1"/>
                </a:solidFill>
                <a:latin typeface="+mn-lt"/>
                <a:ea typeface="+mn-ea"/>
                <a:cs typeface="+mn-cs"/>
              </a:rPr>
              <a:t>微波湿度探测仪和高分辨率红外辐射探测仪组成</a:t>
            </a:r>
            <a:r>
              <a:rPr lang="zh-CN" altLang="en-US" sz="1200" kern="1200" dirty="0">
                <a:solidFill>
                  <a:schemeClr val="tx1"/>
                </a:solidFill>
                <a:latin typeface="+mn-lt"/>
                <a:ea typeface="+mn-ea"/>
                <a:cs typeface="+mn-cs"/>
              </a:rPr>
              <a:t>，是</a:t>
            </a:r>
            <a:r>
              <a:rPr lang="zh-CN" altLang="zh-CN" sz="1200" kern="1200" dirty="0">
                <a:solidFill>
                  <a:schemeClr val="tx1"/>
                </a:solidFill>
                <a:latin typeface="+mn-lt"/>
                <a:ea typeface="+mn-ea"/>
                <a:cs typeface="+mn-cs"/>
              </a:rPr>
              <a:t>美国</a:t>
            </a:r>
            <a:r>
              <a:rPr lang="en-US" altLang="zh-CN" sz="1200" kern="1200" dirty="0">
                <a:solidFill>
                  <a:schemeClr val="tx1"/>
                </a:solidFill>
                <a:latin typeface="+mn-lt"/>
                <a:ea typeface="+mn-ea"/>
                <a:cs typeface="+mn-cs"/>
              </a:rPr>
              <a:t>NOAA</a:t>
            </a:r>
            <a:r>
              <a:rPr lang="zh-CN" altLang="zh-CN" sz="1200" kern="1200" dirty="0">
                <a:solidFill>
                  <a:schemeClr val="tx1"/>
                </a:solidFill>
                <a:latin typeface="+mn-lt"/>
                <a:ea typeface="+mn-ea"/>
                <a:cs typeface="+mn-cs"/>
              </a:rPr>
              <a:t>极轨气象卫星</a:t>
            </a:r>
            <a:r>
              <a:rPr lang="zh-CN" altLang="en-US" sz="1200" kern="1200" dirty="0">
                <a:solidFill>
                  <a:schemeClr val="tx1"/>
                </a:solidFill>
                <a:latin typeface="+mn-lt"/>
                <a:ea typeface="+mn-ea"/>
                <a:cs typeface="+mn-cs"/>
              </a:rPr>
              <a:t>和</a:t>
            </a:r>
            <a:r>
              <a:rPr lang="zh-CN" altLang="zh-CN" sz="1200" kern="1200" dirty="0">
                <a:solidFill>
                  <a:schemeClr val="tx1"/>
                </a:solidFill>
                <a:latin typeface="+mn-lt"/>
                <a:ea typeface="+mn-ea"/>
                <a:cs typeface="+mn-cs"/>
              </a:rPr>
              <a:t>欧洲气象卫星组织的气象业务卫星</a:t>
            </a:r>
            <a:r>
              <a:rPr lang="en-US" altLang="zh-CN" sz="1200" kern="1200" dirty="0" err="1">
                <a:solidFill>
                  <a:schemeClr val="tx1"/>
                </a:solidFill>
                <a:latin typeface="+mn-lt"/>
                <a:ea typeface="+mn-ea"/>
                <a:cs typeface="+mn-cs"/>
              </a:rPr>
              <a:t>MetOp</a:t>
            </a:r>
            <a:r>
              <a:rPr lang="en-US" altLang="zh-CN" sz="1200" kern="1200" dirty="0">
                <a:solidFill>
                  <a:schemeClr val="tx1"/>
                </a:solidFill>
                <a:latin typeface="+mn-lt"/>
                <a:ea typeface="+mn-ea"/>
                <a:cs typeface="+mn-cs"/>
              </a:rPr>
              <a:t>-A/B/C</a:t>
            </a:r>
            <a:r>
              <a:rPr lang="zh-CN" altLang="en-US" sz="1200" kern="1200" dirty="0">
                <a:solidFill>
                  <a:schemeClr val="tx1"/>
                </a:solidFill>
                <a:latin typeface="+mn-lt"/>
                <a:ea typeface="+mn-ea"/>
                <a:cs typeface="+mn-cs"/>
              </a:rPr>
              <a:t>的</a:t>
            </a:r>
            <a:r>
              <a:rPr lang="zh-CN" altLang="zh-CN" sz="1200" kern="1200" dirty="0">
                <a:solidFill>
                  <a:schemeClr val="tx1"/>
                </a:solidFill>
                <a:latin typeface="+mn-lt"/>
                <a:ea typeface="+mn-ea"/>
                <a:cs typeface="+mn-cs"/>
              </a:rPr>
              <a:t>星载仪器。</a:t>
            </a:r>
            <a:endParaRPr lang="zh-CN" altLang="en-US" dirty="0"/>
          </a:p>
        </p:txBody>
      </p:sp>
      <p:sp>
        <p:nvSpPr>
          <p:cNvPr id="4" name="灯片编号占位符 3"/>
          <p:cNvSpPr>
            <a:spLocks noGrp="1"/>
          </p:cNvSpPr>
          <p:nvPr>
            <p:ph type="sldNum" sz="quarter" idx="10"/>
          </p:nvPr>
        </p:nvSpPr>
        <p:spPr/>
        <p:txBody>
          <a:bodyPr/>
          <a:lstStyle/>
          <a:p>
            <a:fld id="{C61AC6E3-7F10-4A70-8BF3-E10D286DF202}" type="slidenum">
              <a:rPr lang="zh-CN" altLang="en-US" smtClean="0"/>
              <a:pPr/>
              <a:t>7</a:t>
            </a:fld>
            <a:endParaRPr lang="zh-CN" altLang="en-US"/>
          </a:p>
        </p:txBody>
      </p:sp>
    </p:spTree>
    <p:extLst>
      <p:ext uri="{BB962C8B-B14F-4D97-AF65-F5344CB8AC3E}">
        <p14:creationId xmlns:p14="http://schemas.microsoft.com/office/powerpoint/2010/main" xmlns="" val="356146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r>
            <a:r>
              <a:rPr lang="en-US" altLang="zh-CN" dirty="0" err="1"/>
              <a:t>ei</a:t>
            </a:r>
            <a:r>
              <a:rPr lang="en-US" altLang="zh-CN" dirty="0"/>
              <a:t>]</a:t>
            </a:r>
            <a:endParaRPr lang="zh-CN" altLang="en-US" dirty="0"/>
          </a:p>
        </p:txBody>
      </p:sp>
      <p:sp>
        <p:nvSpPr>
          <p:cNvPr id="4" name="灯片编号占位符 3"/>
          <p:cNvSpPr>
            <a:spLocks noGrp="1"/>
          </p:cNvSpPr>
          <p:nvPr>
            <p:ph type="sldNum" sz="quarter" idx="10"/>
          </p:nvPr>
        </p:nvSpPr>
        <p:spPr/>
        <p:txBody>
          <a:bodyPr/>
          <a:lstStyle/>
          <a:p>
            <a:fld id="{FA1585EB-E9A5-4815-A9BA-A068607D722F}" type="slidenum">
              <a:rPr lang="zh-CN" altLang="en-US" smtClean="0"/>
              <a:pPr/>
              <a:t>8</a:t>
            </a:fld>
            <a:endParaRPr lang="zh-CN" altLang="en-US"/>
          </a:p>
        </p:txBody>
      </p:sp>
    </p:spTree>
    <p:extLst>
      <p:ext uri="{BB962C8B-B14F-4D97-AF65-F5344CB8AC3E}">
        <p14:creationId xmlns:p14="http://schemas.microsoft.com/office/powerpoint/2010/main" xmlns="" val="196159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A1585EB-E9A5-4815-A9BA-A068607D722F}" type="slidenum">
              <a:rPr lang="zh-CN" altLang="en-US" smtClean="0"/>
              <a:pPr/>
              <a:t>9</a:t>
            </a:fld>
            <a:endParaRPr lang="zh-CN" altLang="en-US"/>
          </a:p>
        </p:txBody>
      </p:sp>
    </p:spTree>
    <p:extLst>
      <p:ext uri="{BB962C8B-B14F-4D97-AF65-F5344CB8AC3E}">
        <p14:creationId xmlns:p14="http://schemas.microsoft.com/office/powerpoint/2010/main" xmlns="" val="241175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sun-synchronous</a:t>
            </a:r>
            <a:r>
              <a:rPr lang="en-US" altLang="zh-CN" dirty="0"/>
              <a:t>['</a:t>
            </a:r>
            <a:r>
              <a:rPr lang="en-US" altLang="zh-CN" dirty="0" err="1"/>
              <a:t>sɪŋkrənəs</a:t>
            </a:r>
            <a:r>
              <a:rPr lang="en-US" altLang="zh-CN" dirty="0"/>
              <a:t>] </a:t>
            </a:r>
          </a:p>
          <a:p>
            <a:r>
              <a:rPr lang="en-US" altLang="zh-CN" dirty="0">
                <a:solidFill>
                  <a:srgbClr val="FF0000"/>
                </a:solidFill>
              </a:rPr>
              <a:t>equatorial</a:t>
            </a:r>
            <a:r>
              <a:rPr lang="en-US" altLang="zh-CN" sz="1200" b="0" i="0" u="none" strike="noStrike" kern="1200" dirty="0">
                <a:solidFill>
                  <a:schemeClr val="tx1"/>
                </a:solidFill>
                <a:effectLst/>
                <a:latin typeface="+mn-lt"/>
                <a:ea typeface="+mn-ea"/>
                <a:cs typeface="+mn-cs"/>
              </a:rPr>
              <a:t>[,</a:t>
            </a:r>
            <a:r>
              <a:rPr lang="en-US" altLang="zh-CN" sz="1200" b="0" i="0" u="none" strike="noStrike" kern="1200" dirty="0" err="1">
                <a:solidFill>
                  <a:schemeClr val="tx1"/>
                </a:solidFill>
                <a:effectLst/>
                <a:latin typeface="+mn-lt"/>
                <a:ea typeface="+mn-ea"/>
                <a:cs typeface="+mn-cs"/>
              </a:rPr>
              <a:t>ɛkwə'tɔrɪəl</a:t>
            </a:r>
            <a:r>
              <a:rPr lang="en-US" altLang="zh-CN" sz="1200" b="0" i="0" u="none" strike="noStrik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a:solidFill>
                  <a:schemeClr val="tx1"/>
                </a:solidFill>
                <a:effectLst/>
                <a:latin typeface="+mn-lt"/>
                <a:ea typeface="+mn-ea"/>
                <a:cs typeface="+mn-cs"/>
              </a:rPr>
              <a:t>In the figure below, we plot the local ascending node crossing time for the microwave sounding instruments that we use in our upper air temperature products.  The local crossing time is important for sounding measurements because they generally need to be adjusted to account for changes in local observing time.  Because the AQUA and METOP-A satellites are in controlled orbits, their crossing times do not drift substantially.</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37747D8A-FD95-4817-9C4A-F861347BF2F2}" type="slidenum">
              <a:rPr lang="zh-CN" altLang="en-US" smtClean="0"/>
              <a:pPr/>
              <a:t>11</a:t>
            </a:fld>
            <a:endParaRPr lang="zh-CN" altLang="en-US"/>
          </a:p>
        </p:txBody>
      </p:sp>
    </p:spTree>
    <p:extLst>
      <p:ext uri="{BB962C8B-B14F-4D97-AF65-F5344CB8AC3E}">
        <p14:creationId xmlns:p14="http://schemas.microsoft.com/office/powerpoint/2010/main" xmlns="" val="418872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Polar </a:t>
            </a:r>
            <a:r>
              <a:rPr lang="en-US" altLang="zh-CN" dirty="0" smtClean="0"/>
              <a:t>Orbits</a:t>
            </a:r>
          </a:p>
          <a:p>
            <a:r>
              <a:rPr lang="en-US" altLang="zh-CN" dirty="0" smtClean="0"/>
              <a:t>A </a:t>
            </a:r>
            <a:r>
              <a:rPr lang="en-US" altLang="zh-CN" dirty="0"/>
              <a:t>polar-orbiting satellite is placed in a circular sun-synchronous[</a:t>
            </a:r>
            <a:r>
              <a:rPr lang="en-US" altLang="zh-CN" sz="1200" b="0" i="0" u="none" strike="noStrike" kern="1200" dirty="0">
                <a:solidFill>
                  <a:schemeClr val="tx1"/>
                </a:solidFill>
                <a:effectLst/>
                <a:latin typeface="+mn-lt"/>
                <a:ea typeface="+mn-ea"/>
                <a:cs typeface="+mn-cs"/>
              </a:rPr>
              <a:t>'</a:t>
            </a:r>
            <a:r>
              <a:rPr lang="en-US" altLang="zh-CN" sz="1200" b="0" i="0" u="none" strike="noStrike" kern="1200" dirty="0" err="1">
                <a:solidFill>
                  <a:schemeClr val="tx1"/>
                </a:solidFill>
                <a:effectLst/>
                <a:latin typeface="+mn-lt"/>
                <a:ea typeface="+mn-ea"/>
                <a:cs typeface="+mn-cs"/>
              </a:rPr>
              <a:t>sɪŋkrənəs</a:t>
            </a:r>
            <a:r>
              <a:rPr lang="en-US" altLang="zh-CN" sz="1200" b="0" i="0" u="none" strike="noStrike" kern="1200" dirty="0">
                <a:solidFill>
                  <a:schemeClr val="tx1"/>
                </a:solidFill>
                <a:effectLst/>
                <a:latin typeface="+mn-lt"/>
                <a:ea typeface="+mn-ea"/>
                <a:cs typeface="+mn-cs"/>
              </a:rPr>
              <a:t>] </a:t>
            </a:r>
            <a:r>
              <a:rPr lang="en-US" altLang="zh-CN" dirty="0"/>
              <a:t>orbit, typically at a low altitude of 700 to 800 km. It usually takes about 100 minutes to make one trip around the earth, allowing for just over 14 orbits daily. These satellites cross the equator at the same local solar time each day, once ascending (traveling from south to north) and once descending.  Sun-synchronous orbits are often described by their equatorial crossing times. The equatorial crossing times remain nearly constant throughout the year. However, orbit degradation can cause a slow change in the value over time.</a:t>
            </a:r>
            <a:endParaRPr lang="zh-CN" altLang="en-US" dirty="0"/>
          </a:p>
        </p:txBody>
      </p:sp>
      <p:sp>
        <p:nvSpPr>
          <p:cNvPr id="4" name="灯片编号占位符 3"/>
          <p:cNvSpPr>
            <a:spLocks noGrp="1"/>
          </p:cNvSpPr>
          <p:nvPr>
            <p:ph type="sldNum" sz="quarter" idx="5"/>
          </p:nvPr>
        </p:nvSpPr>
        <p:spPr/>
        <p:txBody>
          <a:bodyPr/>
          <a:lstStyle/>
          <a:p>
            <a:fld id="{37747D8A-FD95-4817-9C4A-F861347BF2F2}" type="slidenum">
              <a:rPr lang="zh-CN" altLang="en-US" smtClean="0"/>
              <a:pPr/>
              <a:t>12</a:t>
            </a:fld>
            <a:endParaRPr lang="zh-CN" altLang="en-US"/>
          </a:p>
        </p:txBody>
      </p:sp>
    </p:spTree>
    <p:extLst>
      <p:ext uri="{BB962C8B-B14F-4D97-AF65-F5344CB8AC3E}">
        <p14:creationId xmlns:p14="http://schemas.microsoft.com/office/powerpoint/2010/main" xmlns="" val="522954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调研</a:t>
            </a:r>
          </a:p>
        </p:txBody>
      </p:sp>
      <p:sp>
        <p:nvSpPr>
          <p:cNvPr id="4" name="灯片编号占位符 3"/>
          <p:cNvSpPr>
            <a:spLocks noGrp="1"/>
          </p:cNvSpPr>
          <p:nvPr>
            <p:ph type="sldNum" sz="quarter" idx="5"/>
          </p:nvPr>
        </p:nvSpPr>
        <p:spPr/>
        <p:txBody>
          <a:bodyPr/>
          <a:lstStyle/>
          <a:p>
            <a:fld id="{37747D8A-FD95-4817-9C4A-F861347BF2F2}" type="slidenum">
              <a:rPr lang="zh-CN" altLang="en-US" smtClean="0"/>
              <a:pPr/>
              <a:t>15</a:t>
            </a:fld>
            <a:endParaRPr lang="zh-CN" altLang="en-US"/>
          </a:p>
        </p:txBody>
      </p:sp>
    </p:spTree>
    <p:extLst>
      <p:ext uri="{BB962C8B-B14F-4D97-AF65-F5344CB8AC3E}">
        <p14:creationId xmlns:p14="http://schemas.microsoft.com/office/powerpoint/2010/main" xmlns="" val="2940263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7747D8A-FD95-4817-9C4A-F861347BF2F2}" type="slidenum">
              <a:rPr lang="zh-CN" altLang="en-US" smtClean="0"/>
              <a:pPr/>
              <a:t>16</a:t>
            </a:fld>
            <a:endParaRPr lang="zh-CN" altLang="en-US"/>
          </a:p>
        </p:txBody>
      </p:sp>
    </p:spTree>
    <p:extLst>
      <p:ext uri="{BB962C8B-B14F-4D97-AF65-F5344CB8AC3E}">
        <p14:creationId xmlns:p14="http://schemas.microsoft.com/office/powerpoint/2010/main" xmlns="" val="1343571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FE707C8-A8BE-44B9-AC38-C7BA3D8865E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7EB32CCD-C282-4B1C-A7E4-E665BD8FD8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B4B33E67-B2CD-41E6-8B13-A235CBC278C1}"/>
              </a:ext>
            </a:extLst>
          </p:cNvPr>
          <p:cNvSpPr>
            <a:spLocks noGrp="1"/>
          </p:cNvSpPr>
          <p:nvPr>
            <p:ph type="dt" sz="half" idx="10"/>
          </p:nvPr>
        </p:nvSpPr>
        <p:spPr/>
        <p:txBody>
          <a:bodyPr/>
          <a:lstStyle/>
          <a:p>
            <a:fld id="{95A906D9-C03A-4029-98C9-767943A28776}" type="datetimeFigureOut">
              <a:rPr lang="zh-CN" altLang="en-US" smtClean="0"/>
              <a:pPr/>
              <a:t>2019-6-25</a:t>
            </a:fld>
            <a:endParaRPr lang="zh-CN" altLang="en-US"/>
          </a:p>
        </p:txBody>
      </p:sp>
      <p:sp>
        <p:nvSpPr>
          <p:cNvPr id="5" name="页脚占位符 4">
            <a:extLst>
              <a:ext uri="{FF2B5EF4-FFF2-40B4-BE49-F238E27FC236}">
                <a16:creationId xmlns:a16="http://schemas.microsoft.com/office/drawing/2014/main" xmlns="" id="{28E01230-1FDC-4A2F-B675-EC7588F4ECD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475C2D5-47DA-4A4C-A9FE-730046C14A76}"/>
              </a:ext>
            </a:extLst>
          </p:cNvPr>
          <p:cNvSpPr>
            <a:spLocks noGrp="1"/>
          </p:cNvSpPr>
          <p:nvPr>
            <p:ph type="sldNum" sz="quarter" idx="12"/>
          </p:nvPr>
        </p:nvSpPr>
        <p:spPr/>
        <p:txBody>
          <a:bodyPr/>
          <a:lstStyle/>
          <a:p>
            <a:fld id="{AA56E26F-A1C0-4B67-8ACE-69BB1488C82F}" type="slidenum">
              <a:rPr lang="zh-CN" altLang="en-US" smtClean="0"/>
              <a:pPr/>
              <a:t>‹#›</a:t>
            </a:fld>
            <a:endParaRPr lang="zh-CN" altLang="en-US"/>
          </a:p>
        </p:txBody>
      </p:sp>
    </p:spTree>
    <p:extLst>
      <p:ext uri="{BB962C8B-B14F-4D97-AF65-F5344CB8AC3E}">
        <p14:creationId xmlns:p14="http://schemas.microsoft.com/office/powerpoint/2010/main" xmlns="" val="3093110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3F47428-BFEF-42D4-A7DF-43263968F5B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7D797396-0DB4-432F-B815-59C3BE14054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2840B79-050D-4744-858F-FC234EAADDF8}"/>
              </a:ext>
            </a:extLst>
          </p:cNvPr>
          <p:cNvSpPr>
            <a:spLocks noGrp="1"/>
          </p:cNvSpPr>
          <p:nvPr>
            <p:ph type="dt" sz="half" idx="10"/>
          </p:nvPr>
        </p:nvSpPr>
        <p:spPr/>
        <p:txBody>
          <a:bodyPr/>
          <a:lstStyle/>
          <a:p>
            <a:fld id="{95A906D9-C03A-4029-98C9-767943A28776}" type="datetimeFigureOut">
              <a:rPr lang="zh-CN" altLang="en-US" smtClean="0"/>
              <a:pPr/>
              <a:t>2019-6-25</a:t>
            </a:fld>
            <a:endParaRPr lang="zh-CN" altLang="en-US"/>
          </a:p>
        </p:txBody>
      </p:sp>
      <p:sp>
        <p:nvSpPr>
          <p:cNvPr id="5" name="页脚占位符 4">
            <a:extLst>
              <a:ext uri="{FF2B5EF4-FFF2-40B4-BE49-F238E27FC236}">
                <a16:creationId xmlns:a16="http://schemas.microsoft.com/office/drawing/2014/main" xmlns="" id="{36AFC7F6-787F-4D63-A55E-6EBF538956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5D13125-92A6-4B43-AA1F-E5B232CBFA15}"/>
              </a:ext>
            </a:extLst>
          </p:cNvPr>
          <p:cNvSpPr>
            <a:spLocks noGrp="1"/>
          </p:cNvSpPr>
          <p:nvPr>
            <p:ph type="sldNum" sz="quarter" idx="12"/>
          </p:nvPr>
        </p:nvSpPr>
        <p:spPr/>
        <p:txBody>
          <a:bodyPr/>
          <a:lstStyle/>
          <a:p>
            <a:fld id="{AA56E26F-A1C0-4B67-8ACE-69BB1488C82F}" type="slidenum">
              <a:rPr lang="zh-CN" altLang="en-US" smtClean="0"/>
              <a:pPr/>
              <a:t>‹#›</a:t>
            </a:fld>
            <a:endParaRPr lang="zh-CN" altLang="en-US"/>
          </a:p>
        </p:txBody>
      </p:sp>
    </p:spTree>
    <p:extLst>
      <p:ext uri="{BB962C8B-B14F-4D97-AF65-F5344CB8AC3E}">
        <p14:creationId xmlns:p14="http://schemas.microsoft.com/office/powerpoint/2010/main" xmlns="" val="253548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2B9FFA4-7B46-422D-B2D8-3967EED78FA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73D8A80D-61A6-415F-AF31-380577B1B30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5FC05C7-A94E-421D-9B91-6A0D5DA059C3}"/>
              </a:ext>
            </a:extLst>
          </p:cNvPr>
          <p:cNvSpPr>
            <a:spLocks noGrp="1"/>
          </p:cNvSpPr>
          <p:nvPr>
            <p:ph type="dt" sz="half" idx="10"/>
          </p:nvPr>
        </p:nvSpPr>
        <p:spPr/>
        <p:txBody>
          <a:bodyPr/>
          <a:lstStyle/>
          <a:p>
            <a:fld id="{95A906D9-C03A-4029-98C9-767943A28776}" type="datetimeFigureOut">
              <a:rPr lang="zh-CN" altLang="en-US" smtClean="0"/>
              <a:pPr/>
              <a:t>2019-6-25</a:t>
            </a:fld>
            <a:endParaRPr lang="zh-CN" altLang="en-US"/>
          </a:p>
        </p:txBody>
      </p:sp>
      <p:sp>
        <p:nvSpPr>
          <p:cNvPr id="5" name="页脚占位符 4">
            <a:extLst>
              <a:ext uri="{FF2B5EF4-FFF2-40B4-BE49-F238E27FC236}">
                <a16:creationId xmlns:a16="http://schemas.microsoft.com/office/drawing/2014/main" xmlns="" id="{FFDAB87B-4131-4AA7-B4C5-FB2D970D12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2CE77CA-A51B-4B30-867C-F7E947811426}"/>
              </a:ext>
            </a:extLst>
          </p:cNvPr>
          <p:cNvSpPr>
            <a:spLocks noGrp="1"/>
          </p:cNvSpPr>
          <p:nvPr>
            <p:ph type="sldNum" sz="quarter" idx="12"/>
          </p:nvPr>
        </p:nvSpPr>
        <p:spPr/>
        <p:txBody>
          <a:bodyPr/>
          <a:lstStyle/>
          <a:p>
            <a:fld id="{AA56E26F-A1C0-4B67-8ACE-69BB1488C82F}" type="slidenum">
              <a:rPr lang="zh-CN" altLang="en-US" smtClean="0"/>
              <a:pPr/>
              <a:t>‹#›</a:t>
            </a:fld>
            <a:endParaRPr lang="zh-CN" altLang="en-US"/>
          </a:p>
        </p:txBody>
      </p:sp>
    </p:spTree>
    <p:extLst>
      <p:ext uri="{BB962C8B-B14F-4D97-AF65-F5344CB8AC3E}">
        <p14:creationId xmlns:p14="http://schemas.microsoft.com/office/powerpoint/2010/main" xmlns="" val="2088848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zh-CN" altLang="en-US"/>
              <a:t>单击此处编辑母版标题样式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2019-6-25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Content Placeholder 7"/>
          <p:cNvSpPr>
            <a:spLocks noGrp="1"/>
          </p:cNvSpPr>
          <p:nvPr>
            <p:ph sz="quarter" idx="13"/>
          </p:nvPr>
        </p:nvSpPr>
        <p:spPr>
          <a:xfrm>
            <a:off x="812800" y="1600200"/>
            <a:ext cx="105664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xmlns="" val="1402233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B166B9E-54F7-40D9-AFDF-C8771925E7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97D6D9B-6C36-4277-8B10-922C7260A04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14B11E5-BD19-4F97-BA99-1E270999CFB3}"/>
              </a:ext>
            </a:extLst>
          </p:cNvPr>
          <p:cNvSpPr>
            <a:spLocks noGrp="1"/>
          </p:cNvSpPr>
          <p:nvPr>
            <p:ph type="dt" sz="half" idx="10"/>
          </p:nvPr>
        </p:nvSpPr>
        <p:spPr/>
        <p:txBody>
          <a:bodyPr/>
          <a:lstStyle/>
          <a:p>
            <a:fld id="{95A906D9-C03A-4029-98C9-767943A28776}" type="datetimeFigureOut">
              <a:rPr lang="zh-CN" altLang="en-US" smtClean="0"/>
              <a:pPr/>
              <a:t>2019-6-25</a:t>
            </a:fld>
            <a:endParaRPr lang="zh-CN" altLang="en-US"/>
          </a:p>
        </p:txBody>
      </p:sp>
      <p:sp>
        <p:nvSpPr>
          <p:cNvPr id="5" name="页脚占位符 4">
            <a:extLst>
              <a:ext uri="{FF2B5EF4-FFF2-40B4-BE49-F238E27FC236}">
                <a16:creationId xmlns:a16="http://schemas.microsoft.com/office/drawing/2014/main" xmlns="" id="{CC62CB20-2AEA-499F-8E66-84C4A781C4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4FAD965-F37D-4DC0-881B-11BEAA90D853}"/>
              </a:ext>
            </a:extLst>
          </p:cNvPr>
          <p:cNvSpPr>
            <a:spLocks noGrp="1"/>
          </p:cNvSpPr>
          <p:nvPr>
            <p:ph type="sldNum" sz="quarter" idx="12"/>
          </p:nvPr>
        </p:nvSpPr>
        <p:spPr/>
        <p:txBody>
          <a:bodyPr/>
          <a:lstStyle/>
          <a:p>
            <a:fld id="{AA56E26F-A1C0-4B67-8ACE-69BB1488C82F}" type="slidenum">
              <a:rPr lang="zh-CN" altLang="en-US" smtClean="0"/>
              <a:pPr/>
              <a:t>‹#›</a:t>
            </a:fld>
            <a:endParaRPr lang="zh-CN" altLang="en-US"/>
          </a:p>
        </p:txBody>
      </p:sp>
    </p:spTree>
    <p:extLst>
      <p:ext uri="{BB962C8B-B14F-4D97-AF65-F5344CB8AC3E}">
        <p14:creationId xmlns:p14="http://schemas.microsoft.com/office/powerpoint/2010/main" xmlns="" val="816970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949141C-83A4-4EA0-B6FC-DC704E07F51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29B01BA-8AE6-47C1-9FFF-D15106D7AA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4EAA8128-54F9-4999-B53E-BE61B9F090A8}"/>
              </a:ext>
            </a:extLst>
          </p:cNvPr>
          <p:cNvSpPr>
            <a:spLocks noGrp="1"/>
          </p:cNvSpPr>
          <p:nvPr>
            <p:ph type="dt" sz="half" idx="10"/>
          </p:nvPr>
        </p:nvSpPr>
        <p:spPr/>
        <p:txBody>
          <a:bodyPr/>
          <a:lstStyle/>
          <a:p>
            <a:fld id="{95A906D9-C03A-4029-98C9-767943A28776}" type="datetimeFigureOut">
              <a:rPr lang="zh-CN" altLang="en-US" smtClean="0"/>
              <a:pPr/>
              <a:t>2019-6-25</a:t>
            </a:fld>
            <a:endParaRPr lang="zh-CN" altLang="en-US"/>
          </a:p>
        </p:txBody>
      </p:sp>
      <p:sp>
        <p:nvSpPr>
          <p:cNvPr id="5" name="页脚占位符 4">
            <a:extLst>
              <a:ext uri="{FF2B5EF4-FFF2-40B4-BE49-F238E27FC236}">
                <a16:creationId xmlns:a16="http://schemas.microsoft.com/office/drawing/2014/main" xmlns="" id="{4D83D10B-D620-40DF-B860-B45352FCFF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6BE9ABA-D967-4621-93B5-2A9C844BCDBD}"/>
              </a:ext>
            </a:extLst>
          </p:cNvPr>
          <p:cNvSpPr>
            <a:spLocks noGrp="1"/>
          </p:cNvSpPr>
          <p:nvPr>
            <p:ph type="sldNum" sz="quarter" idx="12"/>
          </p:nvPr>
        </p:nvSpPr>
        <p:spPr/>
        <p:txBody>
          <a:bodyPr/>
          <a:lstStyle/>
          <a:p>
            <a:fld id="{AA56E26F-A1C0-4B67-8ACE-69BB1488C82F}" type="slidenum">
              <a:rPr lang="zh-CN" altLang="en-US" smtClean="0"/>
              <a:pPr/>
              <a:t>‹#›</a:t>
            </a:fld>
            <a:endParaRPr lang="zh-CN" altLang="en-US"/>
          </a:p>
        </p:txBody>
      </p:sp>
    </p:spTree>
    <p:extLst>
      <p:ext uri="{BB962C8B-B14F-4D97-AF65-F5344CB8AC3E}">
        <p14:creationId xmlns:p14="http://schemas.microsoft.com/office/powerpoint/2010/main" xmlns="" val="251233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84D4B43-6D5C-4F32-9591-7D929AA506D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E03A8CF-05C5-48ED-91B2-561B90966A0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B5075ACF-08B6-4546-AFD0-9FA02873F43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ED374885-FA76-4440-87B5-5A7CD1DE538B}"/>
              </a:ext>
            </a:extLst>
          </p:cNvPr>
          <p:cNvSpPr>
            <a:spLocks noGrp="1"/>
          </p:cNvSpPr>
          <p:nvPr>
            <p:ph type="dt" sz="half" idx="10"/>
          </p:nvPr>
        </p:nvSpPr>
        <p:spPr/>
        <p:txBody>
          <a:bodyPr/>
          <a:lstStyle/>
          <a:p>
            <a:fld id="{95A906D9-C03A-4029-98C9-767943A28776}" type="datetimeFigureOut">
              <a:rPr lang="zh-CN" altLang="en-US" smtClean="0"/>
              <a:pPr/>
              <a:t>2019-6-25</a:t>
            </a:fld>
            <a:endParaRPr lang="zh-CN" altLang="en-US"/>
          </a:p>
        </p:txBody>
      </p:sp>
      <p:sp>
        <p:nvSpPr>
          <p:cNvPr id="6" name="页脚占位符 5">
            <a:extLst>
              <a:ext uri="{FF2B5EF4-FFF2-40B4-BE49-F238E27FC236}">
                <a16:creationId xmlns:a16="http://schemas.microsoft.com/office/drawing/2014/main" xmlns="" id="{E21A5496-6CC3-42A0-84B7-45DCB6853A5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CEA8D76-9763-4FC8-9EA1-3AB36598EEAF}"/>
              </a:ext>
            </a:extLst>
          </p:cNvPr>
          <p:cNvSpPr>
            <a:spLocks noGrp="1"/>
          </p:cNvSpPr>
          <p:nvPr>
            <p:ph type="sldNum" sz="quarter" idx="12"/>
          </p:nvPr>
        </p:nvSpPr>
        <p:spPr/>
        <p:txBody>
          <a:bodyPr/>
          <a:lstStyle/>
          <a:p>
            <a:fld id="{AA56E26F-A1C0-4B67-8ACE-69BB1488C82F}" type="slidenum">
              <a:rPr lang="zh-CN" altLang="en-US" smtClean="0"/>
              <a:pPr/>
              <a:t>‹#›</a:t>
            </a:fld>
            <a:endParaRPr lang="zh-CN" altLang="en-US"/>
          </a:p>
        </p:txBody>
      </p:sp>
    </p:spTree>
    <p:extLst>
      <p:ext uri="{BB962C8B-B14F-4D97-AF65-F5344CB8AC3E}">
        <p14:creationId xmlns:p14="http://schemas.microsoft.com/office/powerpoint/2010/main" xmlns="" val="286334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DA6F755-7AB2-4D51-9183-1B0C96DA187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D8EE3B0E-5DA9-47D6-BD26-0811251314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137DFFEF-0462-4C38-A7EE-ED8B038C7F1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3719865A-0DE8-4870-AE6D-6677E3D80E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F981FFA2-70E6-47C4-A137-7BBE4109BBB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6D2EDA3B-34FE-4864-8BE8-BD2FD7EDC375}"/>
              </a:ext>
            </a:extLst>
          </p:cNvPr>
          <p:cNvSpPr>
            <a:spLocks noGrp="1"/>
          </p:cNvSpPr>
          <p:nvPr>
            <p:ph type="dt" sz="half" idx="10"/>
          </p:nvPr>
        </p:nvSpPr>
        <p:spPr/>
        <p:txBody>
          <a:bodyPr/>
          <a:lstStyle/>
          <a:p>
            <a:fld id="{95A906D9-C03A-4029-98C9-767943A28776}" type="datetimeFigureOut">
              <a:rPr lang="zh-CN" altLang="en-US" smtClean="0"/>
              <a:pPr/>
              <a:t>2019-6-25</a:t>
            </a:fld>
            <a:endParaRPr lang="zh-CN" altLang="en-US"/>
          </a:p>
        </p:txBody>
      </p:sp>
      <p:sp>
        <p:nvSpPr>
          <p:cNvPr id="8" name="页脚占位符 7">
            <a:extLst>
              <a:ext uri="{FF2B5EF4-FFF2-40B4-BE49-F238E27FC236}">
                <a16:creationId xmlns:a16="http://schemas.microsoft.com/office/drawing/2014/main" xmlns="" id="{255374F5-E569-4CD6-838D-D4A6EC0BFD3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5FD1DE98-B5A7-4969-99C3-00A1C446E828}"/>
              </a:ext>
            </a:extLst>
          </p:cNvPr>
          <p:cNvSpPr>
            <a:spLocks noGrp="1"/>
          </p:cNvSpPr>
          <p:nvPr>
            <p:ph type="sldNum" sz="quarter" idx="12"/>
          </p:nvPr>
        </p:nvSpPr>
        <p:spPr/>
        <p:txBody>
          <a:bodyPr/>
          <a:lstStyle/>
          <a:p>
            <a:fld id="{AA56E26F-A1C0-4B67-8ACE-69BB1488C82F}" type="slidenum">
              <a:rPr lang="zh-CN" altLang="en-US" smtClean="0"/>
              <a:pPr/>
              <a:t>‹#›</a:t>
            </a:fld>
            <a:endParaRPr lang="zh-CN" altLang="en-US"/>
          </a:p>
        </p:txBody>
      </p:sp>
    </p:spTree>
    <p:extLst>
      <p:ext uri="{BB962C8B-B14F-4D97-AF65-F5344CB8AC3E}">
        <p14:creationId xmlns:p14="http://schemas.microsoft.com/office/powerpoint/2010/main" xmlns="" val="4075953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178896C-15AA-438E-88C5-E7628198A66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E9F51FA5-5672-4878-922A-7D2A98BCC417}"/>
              </a:ext>
            </a:extLst>
          </p:cNvPr>
          <p:cNvSpPr>
            <a:spLocks noGrp="1"/>
          </p:cNvSpPr>
          <p:nvPr>
            <p:ph type="dt" sz="half" idx="10"/>
          </p:nvPr>
        </p:nvSpPr>
        <p:spPr/>
        <p:txBody>
          <a:bodyPr/>
          <a:lstStyle/>
          <a:p>
            <a:fld id="{95A906D9-C03A-4029-98C9-767943A28776}" type="datetimeFigureOut">
              <a:rPr lang="zh-CN" altLang="en-US" smtClean="0"/>
              <a:pPr/>
              <a:t>2019-6-25</a:t>
            </a:fld>
            <a:endParaRPr lang="zh-CN" altLang="en-US"/>
          </a:p>
        </p:txBody>
      </p:sp>
      <p:sp>
        <p:nvSpPr>
          <p:cNvPr id="4" name="页脚占位符 3">
            <a:extLst>
              <a:ext uri="{FF2B5EF4-FFF2-40B4-BE49-F238E27FC236}">
                <a16:creationId xmlns:a16="http://schemas.microsoft.com/office/drawing/2014/main" xmlns="" id="{EF348D8F-3D06-4899-B025-62A28BFB2E0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6B257595-BC6A-4CF5-BD20-B1D17A0F2DE2}"/>
              </a:ext>
            </a:extLst>
          </p:cNvPr>
          <p:cNvSpPr>
            <a:spLocks noGrp="1"/>
          </p:cNvSpPr>
          <p:nvPr>
            <p:ph type="sldNum" sz="quarter" idx="12"/>
          </p:nvPr>
        </p:nvSpPr>
        <p:spPr/>
        <p:txBody>
          <a:bodyPr/>
          <a:lstStyle/>
          <a:p>
            <a:fld id="{AA56E26F-A1C0-4B67-8ACE-69BB1488C82F}" type="slidenum">
              <a:rPr lang="zh-CN" altLang="en-US" smtClean="0"/>
              <a:pPr/>
              <a:t>‹#›</a:t>
            </a:fld>
            <a:endParaRPr lang="zh-CN" altLang="en-US"/>
          </a:p>
        </p:txBody>
      </p:sp>
    </p:spTree>
    <p:extLst>
      <p:ext uri="{BB962C8B-B14F-4D97-AF65-F5344CB8AC3E}">
        <p14:creationId xmlns:p14="http://schemas.microsoft.com/office/powerpoint/2010/main" xmlns="" val="2662029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0F731FEB-F5C5-4522-BC11-94AF37CF4118}"/>
              </a:ext>
            </a:extLst>
          </p:cNvPr>
          <p:cNvSpPr>
            <a:spLocks noGrp="1"/>
          </p:cNvSpPr>
          <p:nvPr>
            <p:ph type="dt" sz="half" idx="10"/>
          </p:nvPr>
        </p:nvSpPr>
        <p:spPr/>
        <p:txBody>
          <a:bodyPr/>
          <a:lstStyle/>
          <a:p>
            <a:fld id="{95A906D9-C03A-4029-98C9-767943A28776}" type="datetimeFigureOut">
              <a:rPr lang="zh-CN" altLang="en-US" smtClean="0"/>
              <a:pPr/>
              <a:t>2019-6-25</a:t>
            </a:fld>
            <a:endParaRPr lang="zh-CN" altLang="en-US"/>
          </a:p>
        </p:txBody>
      </p:sp>
      <p:sp>
        <p:nvSpPr>
          <p:cNvPr id="3" name="页脚占位符 2">
            <a:extLst>
              <a:ext uri="{FF2B5EF4-FFF2-40B4-BE49-F238E27FC236}">
                <a16:creationId xmlns:a16="http://schemas.microsoft.com/office/drawing/2014/main" xmlns="" id="{EA01B97C-5FE3-4C56-8D0D-9B643C5530D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71875345-E3EC-48C8-A2A9-44BEA359998E}"/>
              </a:ext>
            </a:extLst>
          </p:cNvPr>
          <p:cNvSpPr>
            <a:spLocks noGrp="1"/>
          </p:cNvSpPr>
          <p:nvPr>
            <p:ph type="sldNum" sz="quarter" idx="12"/>
          </p:nvPr>
        </p:nvSpPr>
        <p:spPr/>
        <p:txBody>
          <a:bodyPr/>
          <a:lstStyle/>
          <a:p>
            <a:fld id="{AA56E26F-A1C0-4B67-8ACE-69BB1488C82F}" type="slidenum">
              <a:rPr lang="zh-CN" altLang="en-US" smtClean="0"/>
              <a:pPr/>
              <a:t>‹#›</a:t>
            </a:fld>
            <a:endParaRPr lang="zh-CN" altLang="en-US"/>
          </a:p>
        </p:txBody>
      </p:sp>
    </p:spTree>
    <p:extLst>
      <p:ext uri="{BB962C8B-B14F-4D97-AF65-F5344CB8AC3E}">
        <p14:creationId xmlns:p14="http://schemas.microsoft.com/office/powerpoint/2010/main" xmlns="" val="118867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92E816A-4D24-4BF7-B2AB-0250CF0EAE4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6481E3E2-F4AD-4937-B7AA-F414EB77B7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AD23B2CD-54E9-4DAC-BDC2-19EF73B8A7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7FE3B0D5-FA37-48B8-8454-DBDB1AC71FB6}"/>
              </a:ext>
            </a:extLst>
          </p:cNvPr>
          <p:cNvSpPr>
            <a:spLocks noGrp="1"/>
          </p:cNvSpPr>
          <p:nvPr>
            <p:ph type="dt" sz="half" idx="10"/>
          </p:nvPr>
        </p:nvSpPr>
        <p:spPr/>
        <p:txBody>
          <a:bodyPr/>
          <a:lstStyle/>
          <a:p>
            <a:fld id="{95A906D9-C03A-4029-98C9-767943A28776}" type="datetimeFigureOut">
              <a:rPr lang="zh-CN" altLang="en-US" smtClean="0"/>
              <a:pPr/>
              <a:t>2019-6-25</a:t>
            </a:fld>
            <a:endParaRPr lang="zh-CN" altLang="en-US"/>
          </a:p>
        </p:txBody>
      </p:sp>
      <p:sp>
        <p:nvSpPr>
          <p:cNvPr id="6" name="页脚占位符 5">
            <a:extLst>
              <a:ext uri="{FF2B5EF4-FFF2-40B4-BE49-F238E27FC236}">
                <a16:creationId xmlns:a16="http://schemas.microsoft.com/office/drawing/2014/main" xmlns="" id="{FE85B42D-4F60-41BA-A6D9-AE3A8CB998F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EF87A0B-C12E-4EC2-AA3C-1A1CBF8CA040}"/>
              </a:ext>
            </a:extLst>
          </p:cNvPr>
          <p:cNvSpPr>
            <a:spLocks noGrp="1"/>
          </p:cNvSpPr>
          <p:nvPr>
            <p:ph type="sldNum" sz="quarter" idx="12"/>
          </p:nvPr>
        </p:nvSpPr>
        <p:spPr/>
        <p:txBody>
          <a:bodyPr/>
          <a:lstStyle/>
          <a:p>
            <a:fld id="{AA56E26F-A1C0-4B67-8ACE-69BB1488C82F}" type="slidenum">
              <a:rPr lang="zh-CN" altLang="en-US" smtClean="0"/>
              <a:pPr/>
              <a:t>‹#›</a:t>
            </a:fld>
            <a:endParaRPr lang="zh-CN" altLang="en-US"/>
          </a:p>
        </p:txBody>
      </p:sp>
    </p:spTree>
    <p:extLst>
      <p:ext uri="{BB962C8B-B14F-4D97-AF65-F5344CB8AC3E}">
        <p14:creationId xmlns:p14="http://schemas.microsoft.com/office/powerpoint/2010/main" xmlns="" val="4199541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CAEB38B-E8D7-4E73-93A2-E9BD9B1A71F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1095FB5D-CE59-4224-A4F4-CCBB984846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599989C-9E48-455E-B025-400DDBF3F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962E91D1-EDA9-4E95-9BB6-8C2955D6967B}"/>
              </a:ext>
            </a:extLst>
          </p:cNvPr>
          <p:cNvSpPr>
            <a:spLocks noGrp="1"/>
          </p:cNvSpPr>
          <p:nvPr>
            <p:ph type="dt" sz="half" idx="10"/>
          </p:nvPr>
        </p:nvSpPr>
        <p:spPr/>
        <p:txBody>
          <a:bodyPr/>
          <a:lstStyle/>
          <a:p>
            <a:fld id="{95A906D9-C03A-4029-98C9-767943A28776}" type="datetimeFigureOut">
              <a:rPr lang="zh-CN" altLang="en-US" smtClean="0"/>
              <a:pPr/>
              <a:t>2019-6-25</a:t>
            </a:fld>
            <a:endParaRPr lang="zh-CN" altLang="en-US"/>
          </a:p>
        </p:txBody>
      </p:sp>
      <p:sp>
        <p:nvSpPr>
          <p:cNvPr id="6" name="页脚占位符 5">
            <a:extLst>
              <a:ext uri="{FF2B5EF4-FFF2-40B4-BE49-F238E27FC236}">
                <a16:creationId xmlns:a16="http://schemas.microsoft.com/office/drawing/2014/main" xmlns="" id="{07709CAE-AA19-4B05-8A12-587F2BC3360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3852EA58-39CE-4FE1-8BF5-8178A1AFE1FA}"/>
              </a:ext>
            </a:extLst>
          </p:cNvPr>
          <p:cNvSpPr>
            <a:spLocks noGrp="1"/>
          </p:cNvSpPr>
          <p:nvPr>
            <p:ph type="sldNum" sz="quarter" idx="12"/>
          </p:nvPr>
        </p:nvSpPr>
        <p:spPr/>
        <p:txBody>
          <a:bodyPr/>
          <a:lstStyle/>
          <a:p>
            <a:fld id="{AA56E26F-A1C0-4B67-8ACE-69BB1488C82F}" type="slidenum">
              <a:rPr lang="zh-CN" altLang="en-US" smtClean="0"/>
              <a:pPr/>
              <a:t>‹#›</a:t>
            </a:fld>
            <a:endParaRPr lang="zh-CN" altLang="en-US"/>
          </a:p>
        </p:txBody>
      </p:sp>
    </p:spTree>
    <p:extLst>
      <p:ext uri="{BB962C8B-B14F-4D97-AF65-F5344CB8AC3E}">
        <p14:creationId xmlns:p14="http://schemas.microsoft.com/office/powerpoint/2010/main" xmlns="" val="14009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6CD1B7F-D7B5-486D-A71A-C2662AA6D2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646F13B-82B9-4E3F-B2D0-6E4CB24C6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6ED02C3-6B92-408D-A0EF-F72418F353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906D9-C03A-4029-98C9-767943A28776}" type="datetimeFigureOut">
              <a:rPr lang="zh-CN" altLang="en-US" smtClean="0"/>
              <a:pPr/>
              <a:t>2019-6-25</a:t>
            </a:fld>
            <a:endParaRPr lang="zh-CN" altLang="en-US"/>
          </a:p>
        </p:txBody>
      </p:sp>
      <p:sp>
        <p:nvSpPr>
          <p:cNvPr id="5" name="页脚占位符 4">
            <a:extLst>
              <a:ext uri="{FF2B5EF4-FFF2-40B4-BE49-F238E27FC236}">
                <a16:creationId xmlns:a16="http://schemas.microsoft.com/office/drawing/2014/main" xmlns="" id="{A7B3F714-E1BF-4D5C-A97E-6194615DBF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D45A43C8-F468-4509-A7E5-9045628103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6E26F-A1C0-4B67-8ACE-69BB1488C82F}" type="slidenum">
              <a:rPr lang="zh-CN" altLang="en-US" smtClean="0"/>
              <a:pPr/>
              <a:t>‹#›</a:t>
            </a:fld>
            <a:endParaRPr lang="zh-CN" altLang="en-US"/>
          </a:p>
        </p:txBody>
      </p:sp>
    </p:spTree>
    <p:extLst>
      <p:ext uri="{BB962C8B-B14F-4D97-AF65-F5344CB8AC3E}">
        <p14:creationId xmlns:p14="http://schemas.microsoft.com/office/powerpoint/2010/main" xmlns="" val="3204663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baidu.com/link?url=FFSxWoSU2neMmsX5MTzoLEpFFdoPLfKAt6jd34aXEM705JPi47pc0Yjd1GIyLSqLuzubT4vaI9F_MLKOcs63QaRffswvNB2kwbNDA80G_fJu3daTNNVDPrEda_lkBP5wpXedhEeMGPoZVFt6blPRjBwSAWhAjIepw_xMSOQGXkX0hx6NeW2v8VTi-e_vlCvIuMIbdCxXJ9-MxpKIh2e07Mvr1doSif1C-dy2zN03xlpnumKz8T4PveRWHyu8PMIp876wDUQruM6inKbUGgZYCrG25ldtgdSOWh_OqrDoGxYLMOAchI5IDFrE9GS-qADlM0x4pmBhn6QqQfiKNdYO0-n1TKPlAjj7p4htKKaxZ26H6wNow2aO6QQKo-NQ2vT0JUP1OuoUC0ytSzs3N2eKdJfZE0XoF0Mvj0dfPm5yDuwoXw8nsbe1w9dRx7KUG9M98fEbqpH_wk_ACOdbDClrs-ED4fXeEl9hxi9J3S3RU7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chart" Target="../charts/char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Office_Word___2.docx"/><Relationship Id="rId5" Type="http://schemas.openxmlformats.org/officeDocument/2006/relationships/package" Target="../embeddings/Microsoft_Office_Word___1.docx"/><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mo.int/pages/prog/www/WMOCodes/WMO306_vI2/LatestVERSION/LatestVERSION.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0B89C43-D372-44CF-AB6C-81CD8C4DF462}"/>
              </a:ext>
            </a:extLst>
          </p:cNvPr>
          <p:cNvSpPr>
            <a:spLocks noGrp="1"/>
          </p:cNvSpPr>
          <p:nvPr>
            <p:ph type="ctrTitle"/>
          </p:nvPr>
        </p:nvSpPr>
        <p:spPr>
          <a:xfrm>
            <a:off x="0" y="1342537"/>
            <a:ext cx="11816862" cy="1655762"/>
          </a:xfrm>
        </p:spPr>
        <p:txBody>
          <a:bodyPr>
            <a:normAutofit fontScale="90000"/>
          </a:bodyPr>
          <a:lstStyle/>
          <a:p>
            <a:r>
              <a:rPr lang="en-US" altLang="zh-CN" sz="3200" b="1" dirty="0"/>
              <a:t>Ways to Improve the Quantity of Polar Orbiting Satellite Data in</a:t>
            </a:r>
            <a:br>
              <a:rPr lang="en-US" altLang="zh-CN" sz="3200" b="1" dirty="0"/>
            </a:br>
            <a:r>
              <a:rPr lang="en-US" altLang="zh-CN" sz="3200" b="1" dirty="0"/>
              <a:t>Regional NWP—Preliminary Analysis of</a:t>
            </a:r>
            <a:br>
              <a:rPr lang="en-US" altLang="zh-CN" sz="3200" b="1" dirty="0"/>
            </a:br>
            <a:r>
              <a:rPr lang="en-US" altLang="zh-CN" sz="3200" b="1" dirty="0" err="1"/>
              <a:t>DBNet</a:t>
            </a:r>
            <a:r>
              <a:rPr lang="en-US" altLang="zh-CN" sz="3200" b="1" dirty="0"/>
              <a:t> Data and Its Characteristics</a:t>
            </a:r>
            <a:endParaRPr lang="zh-CN" altLang="en-US" sz="3200" b="1" dirty="0"/>
          </a:p>
        </p:txBody>
      </p:sp>
      <p:sp>
        <p:nvSpPr>
          <p:cNvPr id="3" name="副标题 2">
            <a:extLst>
              <a:ext uri="{FF2B5EF4-FFF2-40B4-BE49-F238E27FC236}">
                <a16:creationId xmlns:a16="http://schemas.microsoft.com/office/drawing/2014/main" xmlns="" id="{0FAD5A93-6D9B-4BA4-AEC5-E58175465D11}"/>
              </a:ext>
            </a:extLst>
          </p:cNvPr>
          <p:cNvSpPr>
            <a:spLocks noGrp="1"/>
          </p:cNvSpPr>
          <p:nvPr>
            <p:ph type="subTitle" idx="1"/>
          </p:nvPr>
        </p:nvSpPr>
        <p:spPr>
          <a:xfrm>
            <a:off x="152400" y="4105116"/>
            <a:ext cx="11958320" cy="2539524"/>
          </a:xfrm>
        </p:spPr>
        <p:txBody>
          <a:bodyPr>
            <a:normAutofit lnSpcReduction="10000"/>
          </a:bodyPr>
          <a:lstStyle/>
          <a:p>
            <a:r>
              <a:rPr lang="en-US" altLang="zh-CN" sz="2000" dirty="0"/>
              <a:t>Shuang Xi</a:t>
            </a:r>
          </a:p>
          <a:p>
            <a:r>
              <a:rPr lang="en-US" altLang="zh-CN" sz="2000" dirty="0"/>
              <a:t>Thanks for the contribution of Shuai Yu, </a:t>
            </a:r>
            <a:r>
              <a:rPr lang="en-US" altLang="zh-CN" sz="2000" dirty="0" err="1"/>
              <a:t>Liyang</a:t>
            </a:r>
            <a:r>
              <a:rPr lang="en-US" altLang="zh-CN" sz="2000" dirty="0"/>
              <a:t> Zhang, Hui Liu, Gang Ma, </a:t>
            </a:r>
            <a:r>
              <a:rPr lang="en-US" altLang="zh-CN" sz="2000" dirty="0" err="1"/>
              <a:t>Songlin</a:t>
            </a:r>
            <a:r>
              <a:rPr lang="en-US" altLang="zh-CN" sz="2000" dirty="0"/>
              <a:t> Jia, </a:t>
            </a:r>
            <a:r>
              <a:rPr lang="en-US" altLang="zh-CN" sz="2000" dirty="0" err="1"/>
              <a:t>Tianlei</a:t>
            </a:r>
            <a:r>
              <a:rPr lang="en-US" altLang="zh-CN" sz="2000" dirty="0"/>
              <a:t> Yu and</a:t>
            </a:r>
            <a:r>
              <a:rPr lang="zh-CN" altLang="en-US" sz="2000" dirty="0"/>
              <a:t> </a:t>
            </a:r>
            <a:r>
              <a:rPr lang="en-US" altLang="zh-CN" sz="2000" dirty="0"/>
              <a:t>Minyan</a:t>
            </a:r>
            <a:r>
              <a:rPr lang="zh-CN" altLang="en-US" sz="2000" dirty="0"/>
              <a:t> </a:t>
            </a:r>
            <a:r>
              <a:rPr lang="en-US" altLang="zh-CN" sz="2000" dirty="0"/>
              <a:t>Wang.</a:t>
            </a:r>
          </a:p>
          <a:p>
            <a:endParaRPr lang="en-US" altLang="zh-CN" sz="2000" dirty="0"/>
          </a:p>
          <a:p>
            <a:r>
              <a:rPr lang="en-US" altLang="zh-CN" sz="2000" dirty="0"/>
              <a:t>National Satellite Meteorological Center(NSMC</a:t>
            </a:r>
            <a:r>
              <a:rPr lang="zh-CN" altLang="en-US" sz="2000" dirty="0"/>
              <a:t>）</a:t>
            </a:r>
            <a:endParaRPr lang="en-US" altLang="zh-CN" sz="2000" dirty="0"/>
          </a:p>
          <a:p>
            <a:r>
              <a:rPr lang="en-US" altLang="zh-CN" sz="2000" dirty="0"/>
              <a:t>China Meteorological Administration(CMA)</a:t>
            </a:r>
          </a:p>
          <a:p>
            <a:r>
              <a:rPr lang="en-US" altLang="zh-CN" sz="2000" dirty="0"/>
              <a:t>2019.06.25 Chengdu,2019 CSPP </a:t>
            </a:r>
            <a:endParaRPr lang="zh-CN" altLang="en-US" sz="2000" dirty="0"/>
          </a:p>
        </p:txBody>
      </p:sp>
    </p:spTree>
    <p:extLst>
      <p:ext uri="{BB962C8B-B14F-4D97-AF65-F5344CB8AC3E}">
        <p14:creationId xmlns:p14="http://schemas.microsoft.com/office/powerpoint/2010/main" xmlns="" val="1729049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58309C0-D022-4482-9C2D-093DD95A23A8}"/>
              </a:ext>
            </a:extLst>
          </p:cNvPr>
          <p:cNvSpPr>
            <a:spLocks noGrp="1"/>
          </p:cNvSpPr>
          <p:nvPr>
            <p:ph type="title"/>
          </p:nvPr>
        </p:nvSpPr>
        <p:spPr/>
        <p:txBody>
          <a:bodyPr/>
          <a:lstStyle/>
          <a:p>
            <a:pPr lvl="0"/>
            <a:r>
              <a:rPr lang="en-US" altLang="zh-CN" b="1" dirty="0" smtClean="0"/>
              <a:t>Urgent Needs </a:t>
            </a:r>
            <a:r>
              <a:rPr lang="en-US" altLang="zh-CN" b="1" dirty="0" smtClean="0"/>
              <a:t>for </a:t>
            </a:r>
            <a:r>
              <a:rPr lang="en-US" altLang="zh-CN" b="1" dirty="0" smtClean="0"/>
              <a:t>Time </a:t>
            </a:r>
            <a:r>
              <a:rPr lang="en-US" altLang="zh-CN" b="1" dirty="0"/>
              <a:t>Latency</a:t>
            </a:r>
            <a:endParaRPr lang="zh-CN" altLang="zh-CN" b="1" dirty="0"/>
          </a:p>
        </p:txBody>
      </p:sp>
      <p:sp>
        <p:nvSpPr>
          <p:cNvPr id="3" name="内容占位符 2">
            <a:extLst>
              <a:ext uri="{FF2B5EF4-FFF2-40B4-BE49-F238E27FC236}">
                <a16:creationId xmlns:a16="http://schemas.microsoft.com/office/drawing/2014/main" xmlns="" id="{3478176E-89EF-4726-8AE6-DF0DAECF1AFA}"/>
              </a:ext>
            </a:extLst>
          </p:cNvPr>
          <p:cNvSpPr>
            <a:spLocks noGrp="1"/>
          </p:cNvSpPr>
          <p:nvPr>
            <p:ph idx="1"/>
          </p:nvPr>
        </p:nvSpPr>
        <p:spPr/>
        <p:txBody>
          <a:bodyPr/>
          <a:lstStyle/>
          <a:p>
            <a:pPr lvl="0"/>
            <a:r>
              <a:rPr lang="en-US" altLang="zh-CN" dirty="0"/>
              <a:t>Observation cut-off time</a:t>
            </a:r>
            <a:endParaRPr lang="zh-CN" altLang="zh-CN" dirty="0"/>
          </a:p>
          <a:p>
            <a:pPr lvl="0"/>
            <a:r>
              <a:rPr lang="en-US" altLang="zh-CN" dirty="0"/>
              <a:t>Regional NWP</a:t>
            </a:r>
            <a:endParaRPr lang="zh-CN" altLang="zh-CN" dirty="0"/>
          </a:p>
          <a:p>
            <a:pPr lvl="0"/>
            <a:r>
              <a:rPr lang="en-US" altLang="zh-CN" dirty="0"/>
              <a:t>even </a:t>
            </a:r>
            <a:r>
              <a:rPr lang="en-US" altLang="zh-CN" dirty="0" smtClean="0"/>
              <a:t>Rapid updated cycle assimilation system (RUC</a:t>
            </a:r>
            <a:r>
              <a:rPr lang="en-US" altLang="zh-CN" dirty="0" smtClean="0">
                <a:solidFill>
                  <a:srgbClr val="FF0000"/>
                </a:solidFill>
              </a:rPr>
              <a:t>)</a:t>
            </a:r>
            <a:r>
              <a:rPr lang="en-US" altLang="zh-CN" dirty="0" smtClean="0"/>
              <a:t>?</a:t>
            </a:r>
            <a:endParaRPr lang="en-US" altLang="zh-CN" dirty="0"/>
          </a:p>
          <a:p>
            <a:pPr lvl="0"/>
            <a:r>
              <a:rPr lang="en-US" altLang="zh-CN" dirty="0"/>
              <a:t>4DVar in </a:t>
            </a:r>
            <a:r>
              <a:rPr lang="en-US" altLang="zh-CN" dirty="0" smtClean="0"/>
              <a:t>Global Model.</a:t>
            </a:r>
            <a:endParaRPr lang="zh-CN" altLang="zh-CN" dirty="0"/>
          </a:p>
          <a:p>
            <a:endParaRPr lang="zh-CN" altLang="en-US" dirty="0"/>
          </a:p>
        </p:txBody>
      </p:sp>
      <p:pic>
        <p:nvPicPr>
          <p:cNvPr id="4" name="Picture 2">
            <a:extLst>
              <a:ext uri="{FF2B5EF4-FFF2-40B4-BE49-F238E27FC236}">
                <a16:creationId xmlns:a16="http://schemas.microsoft.com/office/drawing/2014/main" xmlns="" id="{34864D25-FC2C-4F85-8F4E-EAE4924A183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51147" y="3333221"/>
            <a:ext cx="1820045" cy="1835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4491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DDDE41-0925-440E-A4A8-823A34B4BA85}"/>
              </a:ext>
            </a:extLst>
          </p:cNvPr>
          <p:cNvSpPr>
            <a:spLocks noGrp="1"/>
          </p:cNvSpPr>
          <p:nvPr>
            <p:ph type="title"/>
          </p:nvPr>
        </p:nvSpPr>
        <p:spPr/>
        <p:txBody>
          <a:bodyPr/>
          <a:lstStyle/>
          <a:p>
            <a:r>
              <a:rPr lang="en-US" altLang="zh-CN" b="1" dirty="0"/>
              <a:t>Polar Orbits</a:t>
            </a:r>
            <a:endParaRPr lang="zh-CN" altLang="en-US" b="1" dirty="0"/>
          </a:p>
        </p:txBody>
      </p:sp>
      <p:sp>
        <p:nvSpPr>
          <p:cNvPr id="3" name="内容占位符 2">
            <a:extLst>
              <a:ext uri="{FF2B5EF4-FFF2-40B4-BE49-F238E27FC236}">
                <a16:creationId xmlns:a16="http://schemas.microsoft.com/office/drawing/2014/main" xmlns="" id="{9D1EC8B0-2E7D-408A-A1B8-C248508DFA16}"/>
              </a:ext>
            </a:extLst>
          </p:cNvPr>
          <p:cNvSpPr>
            <a:spLocks noGrp="1"/>
          </p:cNvSpPr>
          <p:nvPr>
            <p:ph idx="1"/>
          </p:nvPr>
        </p:nvSpPr>
        <p:spPr>
          <a:xfrm>
            <a:off x="838200" y="1690688"/>
            <a:ext cx="10515600" cy="2953639"/>
          </a:xfrm>
        </p:spPr>
        <p:txBody>
          <a:bodyPr>
            <a:normAutofit/>
          </a:bodyPr>
          <a:lstStyle/>
          <a:p>
            <a:r>
              <a:rPr lang="en-US" altLang="zh-CN" sz="2000" dirty="0"/>
              <a:t>A polar-orbiting satellite is placed in a circular sun-synchronous orbit, typically at </a:t>
            </a:r>
            <a:r>
              <a:rPr lang="en-US" altLang="zh-CN" sz="2000" dirty="0">
                <a:solidFill>
                  <a:srgbClr val="FF0000"/>
                </a:solidFill>
              </a:rPr>
              <a:t>a low altitude of 700 to 800 km</a:t>
            </a:r>
            <a:r>
              <a:rPr lang="en-US" altLang="zh-CN" sz="2000" dirty="0"/>
              <a:t>.</a:t>
            </a:r>
          </a:p>
          <a:p>
            <a:r>
              <a:rPr lang="en-US" altLang="zh-CN" sz="2000" dirty="0"/>
              <a:t> It usually takes about </a:t>
            </a:r>
            <a:r>
              <a:rPr lang="en-US" altLang="zh-CN" sz="2000" dirty="0">
                <a:solidFill>
                  <a:srgbClr val="FF0000"/>
                </a:solidFill>
              </a:rPr>
              <a:t>100 minutes </a:t>
            </a:r>
            <a:r>
              <a:rPr lang="en-US" altLang="zh-CN" sz="2000" dirty="0"/>
              <a:t>to make one trip around the earth, allowing for just over </a:t>
            </a:r>
            <a:r>
              <a:rPr lang="en-US" altLang="zh-CN" sz="2000" dirty="0">
                <a:solidFill>
                  <a:srgbClr val="FF0000"/>
                </a:solidFill>
              </a:rPr>
              <a:t>14 orbits daily</a:t>
            </a:r>
            <a:r>
              <a:rPr lang="en-US" altLang="zh-CN" sz="2000" dirty="0"/>
              <a:t>. </a:t>
            </a:r>
          </a:p>
          <a:p>
            <a:r>
              <a:rPr lang="en-US" altLang="zh-CN" sz="2000" dirty="0"/>
              <a:t>These satellites cross the equator at the same local solar time each day, once ascending (traveling from south to north) and once descending.  Sun-synchronous orbits are often described by their </a:t>
            </a:r>
            <a:r>
              <a:rPr lang="en-US" altLang="zh-CN" sz="2000" dirty="0">
                <a:solidFill>
                  <a:srgbClr val="FF0000"/>
                </a:solidFill>
              </a:rPr>
              <a:t>equatorial crossing times (ECT)</a:t>
            </a:r>
            <a:r>
              <a:rPr lang="en-US" altLang="zh-CN" sz="2000" dirty="0"/>
              <a:t>. The equatorial crossing times remain nearly constant throughout the year. However, orbit degradation can cause a slow change in the value over time.</a:t>
            </a:r>
            <a:endParaRPr lang="zh-CN" altLang="en-US" sz="2000" dirty="0"/>
          </a:p>
          <a:p>
            <a:endParaRPr lang="zh-CN" altLang="en-US" dirty="0"/>
          </a:p>
        </p:txBody>
      </p:sp>
      <p:pic>
        <p:nvPicPr>
          <p:cNvPr id="4" name="内容占位符 3" descr="C:\Users\HP\Desktop\区域来源和站点资料量统计\sounder_ascending_node.png">
            <a:extLst>
              <a:ext uri="{FF2B5EF4-FFF2-40B4-BE49-F238E27FC236}">
                <a16:creationId xmlns:a16="http://schemas.microsoft.com/office/drawing/2014/main" xmlns="" id="{43908708-E0E4-47A0-ABC5-290824059D8F}"/>
              </a:ext>
            </a:extLst>
          </p:cNvPr>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9099" y="4237638"/>
            <a:ext cx="4268791" cy="2439903"/>
          </a:xfrm>
          <a:prstGeom prst="rect">
            <a:avLst/>
          </a:prstGeom>
          <a:noFill/>
          <a:ln>
            <a:noFill/>
          </a:ln>
        </p:spPr>
      </p:pic>
      <p:sp>
        <p:nvSpPr>
          <p:cNvPr id="5" name="矩形 4">
            <a:extLst>
              <a:ext uri="{FF2B5EF4-FFF2-40B4-BE49-F238E27FC236}">
                <a16:creationId xmlns:a16="http://schemas.microsoft.com/office/drawing/2014/main" xmlns="" id="{79E9FC4F-FF2F-4F2D-B36C-820D7855B917}"/>
              </a:ext>
            </a:extLst>
          </p:cNvPr>
          <p:cNvSpPr/>
          <p:nvPr/>
        </p:nvSpPr>
        <p:spPr>
          <a:xfrm>
            <a:off x="3460815" y="6492875"/>
            <a:ext cx="4825360" cy="369332"/>
          </a:xfrm>
          <a:prstGeom prst="rect">
            <a:avLst/>
          </a:prstGeom>
        </p:spPr>
        <p:txBody>
          <a:bodyPr wrap="none">
            <a:spAutoFit/>
          </a:bodyPr>
          <a:lstStyle/>
          <a:p>
            <a:r>
              <a:rPr lang="en-US" altLang="zh-CN" dirty="0"/>
              <a:t>http://www.remss.com/support/crossing-times</a:t>
            </a:r>
            <a:endParaRPr lang="zh-CN" altLang="en-US" dirty="0"/>
          </a:p>
        </p:txBody>
      </p:sp>
    </p:spTree>
    <p:extLst>
      <p:ext uri="{BB962C8B-B14F-4D97-AF65-F5344CB8AC3E}">
        <p14:creationId xmlns:p14="http://schemas.microsoft.com/office/powerpoint/2010/main" xmlns="" val="3386683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1FF528A-8ABF-4262-8689-91A2CED0752F}"/>
              </a:ext>
            </a:extLst>
          </p:cNvPr>
          <p:cNvSpPr>
            <a:spLocks noGrp="1"/>
          </p:cNvSpPr>
          <p:nvPr>
            <p:ph type="title"/>
          </p:nvPr>
        </p:nvSpPr>
        <p:spPr>
          <a:xfrm>
            <a:off x="895350" y="346075"/>
            <a:ext cx="10515600" cy="1325563"/>
          </a:xfrm>
        </p:spPr>
        <p:txBody>
          <a:bodyPr/>
          <a:lstStyle/>
          <a:p>
            <a:r>
              <a:rPr lang="en-US" altLang="zh-CN" b="1" dirty="0"/>
              <a:t>Coverage of LEO</a:t>
            </a:r>
            <a:endParaRPr lang="zh-CN" altLang="en-US" b="1" dirty="0"/>
          </a:p>
        </p:txBody>
      </p:sp>
      <p:sp>
        <p:nvSpPr>
          <p:cNvPr id="3" name="内容占位符 2">
            <a:extLst>
              <a:ext uri="{FF2B5EF4-FFF2-40B4-BE49-F238E27FC236}">
                <a16:creationId xmlns:a16="http://schemas.microsoft.com/office/drawing/2014/main" xmlns="" id="{49EBBC27-397E-467E-9100-12A6C7226E0E}"/>
              </a:ext>
            </a:extLst>
          </p:cNvPr>
          <p:cNvSpPr>
            <a:spLocks noGrp="1"/>
          </p:cNvSpPr>
          <p:nvPr>
            <p:ph idx="1"/>
          </p:nvPr>
        </p:nvSpPr>
        <p:spPr/>
        <p:txBody>
          <a:bodyPr>
            <a:normAutofit fontScale="92500" lnSpcReduction="10000"/>
          </a:bodyPr>
          <a:lstStyle/>
          <a:p>
            <a:pPr marL="0" indent="0">
              <a:buNone/>
            </a:pPr>
            <a:r>
              <a:rPr lang="en-US" altLang="zh-CN" dirty="0" smtClean="0"/>
              <a:t>Different </a:t>
            </a:r>
            <a:r>
              <a:rPr lang="en-US" altLang="zh-CN" dirty="0"/>
              <a:t>from the fixed observations such as</a:t>
            </a:r>
            <a:endParaRPr lang="zh-CN" altLang="zh-CN" dirty="0"/>
          </a:p>
          <a:p>
            <a:pPr lvl="0"/>
            <a:r>
              <a:rPr lang="en-US" altLang="zh-CN" dirty="0"/>
              <a:t>surface stations, surface soundings and GEO satellite         </a:t>
            </a:r>
            <a:endParaRPr lang="zh-CN" altLang="zh-CN" dirty="0"/>
          </a:p>
          <a:p>
            <a:pPr marL="0" indent="0">
              <a:buNone/>
            </a:pPr>
            <a:r>
              <a:rPr lang="en-US" altLang="zh-CN" dirty="0"/>
              <a:t>Contents should be considered</a:t>
            </a:r>
            <a:r>
              <a:rPr lang="zh-CN" altLang="zh-CN" dirty="0"/>
              <a:t>：</a:t>
            </a:r>
            <a:endParaRPr lang="en-US" altLang="zh-CN" dirty="0"/>
          </a:p>
          <a:p>
            <a:pPr>
              <a:lnSpc>
                <a:spcPct val="100000"/>
              </a:lnSpc>
            </a:pPr>
            <a:r>
              <a:rPr lang="en-US" altLang="zh-CN" b="1" dirty="0" smtClean="0"/>
              <a:t>orbit: </a:t>
            </a:r>
            <a:r>
              <a:rPr lang="en-US" altLang="zh-CN" dirty="0" smtClean="0"/>
              <a:t>morning/afternoon/early </a:t>
            </a:r>
            <a:r>
              <a:rPr lang="en-US" altLang="zh-CN" dirty="0" err="1" smtClean="0"/>
              <a:t>moorning</a:t>
            </a:r>
            <a:r>
              <a:rPr lang="en-US" altLang="zh-CN" dirty="0" smtClean="0"/>
              <a:t>.</a:t>
            </a:r>
            <a:endParaRPr lang="zh-CN" altLang="zh-CN" dirty="0" smtClean="0"/>
          </a:p>
          <a:p>
            <a:pPr lvl="0"/>
            <a:r>
              <a:rPr lang="en-US" altLang="zh-CN" b="1" dirty="0" smtClean="0"/>
              <a:t>orbit drifting</a:t>
            </a:r>
            <a:r>
              <a:rPr lang="en-US" altLang="zh-CN" dirty="0" smtClean="0"/>
              <a:t>, ECT may change by years/months.</a:t>
            </a:r>
            <a:endParaRPr lang="zh-CN" altLang="zh-CN" dirty="0" smtClean="0"/>
          </a:p>
          <a:p>
            <a:pPr lvl="0"/>
            <a:r>
              <a:rPr lang="en-US" altLang="zh-CN" b="1" dirty="0" smtClean="0"/>
              <a:t>scan model</a:t>
            </a:r>
            <a:r>
              <a:rPr lang="en-US" altLang="zh-CN" dirty="0" smtClean="0"/>
              <a:t>: AMSU-A </a:t>
            </a:r>
            <a:r>
              <a:rPr lang="en-US" altLang="zh-CN" dirty="0" smtClean="0"/>
              <a:t>resolution:48km in nadir,30 points per scan line, 2250 in width, moving 48km every 8s along the orbit. </a:t>
            </a:r>
            <a:endParaRPr lang="zh-CN" altLang="zh-CN" dirty="0" smtClean="0"/>
          </a:p>
          <a:p>
            <a:pPr lvl="0"/>
            <a:r>
              <a:rPr lang="en-US" altLang="zh-CN" b="1" dirty="0" smtClean="0"/>
              <a:t>assimilating </a:t>
            </a:r>
            <a:r>
              <a:rPr lang="en-US" altLang="zh-CN" b="1" dirty="0"/>
              <a:t>time windows </a:t>
            </a:r>
            <a:endParaRPr lang="zh-CN" altLang="zh-CN" b="1" dirty="0"/>
          </a:p>
          <a:p>
            <a:pPr lvl="0"/>
            <a:r>
              <a:rPr lang="en-US" altLang="zh-CN" b="1" dirty="0"/>
              <a:t>regional domain</a:t>
            </a:r>
            <a:endParaRPr lang="zh-CN" altLang="zh-CN" b="1" dirty="0"/>
          </a:p>
          <a:p>
            <a:endParaRPr lang="zh-CN" altLang="en-US" dirty="0"/>
          </a:p>
        </p:txBody>
      </p:sp>
      <p:pic>
        <p:nvPicPr>
          <p:cNvPr id="4" name="Picture 2">
            <a:extLst>
              <a:ext uri="{FF2B5EF4-FFF2-40B4-BE49-F238E27FC236}">
                <a16:creationId xmlns:a16="http://schemas.microsoft.com/office/drawing/2014/main" xmlns="" id="{31A7098C-7A5E-449C-9251-22A65E80AA5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57840" y="690721"/>
            <a:ext cx="1534160" cy="1547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96119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1552D00-63B0-495F-A183-40CCD744FBAF}"/>
              </a:ext>
            </a:extLst>
          </p:cNvPr>
          <p:cNvSpPr>
            <a:spLocks noGrp="1"/>
          </p:cNvSpPr>
          <p:nvPr>
            <p:ph type="title"/>
          </p:nvPr>
        </p:nvSpPr>
        <p:spPr/>
        <p:txBody>
          <a:bodyPr/>
          <a:lstStyle/>
          <a:p>
            <a:r>
              <a:rPr lang="en-US" altLang="zh-CN" b="1" dirty="0"/>
              <a:t>Data Access</a:t>
            </a:r>
            <a:endParaRPr lang="zh-CN" altLang="en-US" b="1" dirty="0"/>
          </a:p>
        </p:txBody>
      </p:sp>
      <p:sp>
        <p:nvSpPr>
          <p:cNvPr id="3" name="内容占位符 2">
            <a:extLst>
              <a:ext uri="{FF2B5EF4-FFF2-40B4-BE49-F238E27FC236}">
                <a16:creationId xmlns:a16="http://schemas.microsoft.com/office/drawing/2014/main" xmlns="" id="{96F7CCC5-4B89-4D65-9433-EEBDF6250996}"/>
              </a:ext>
            </a:extLst>
          </p:cNvPr>
          <p:cNvSpPr>
            <a:spLocks noGrp="1"/>
          </p:cNvSpPr>
          <p:nvPr>
            <p:ph idx="1"/>
          </p:nvPr>
        </p:nvSpPr>
        <p:spPr/>
        <p:txBody>
          <a:bodyPr/>
          <a:lstStyle/>
          <a:p>
            <a:r>
              <a:rPr lang="en-US" altLang="zh-CN" dirty="0"/>
              <a:t>Need Uniform Format for multiply satellites and sources.</a:t>
            </a:r>
          </a:p>
          <a:p>
            <a:endParaRPr lang="zh-CN" altLang="zh-CN" dirty="0"/>
          </a:p>
          <a:p>
            <a:endParaRPr lang="zh-CN" altLang="en-US" dirty="0"/>
          </a:p>
        </p:txBody>
      </p:sp>
      <p:pic>
        <p:nvPicPr>
          <p:cNvPr id="4" name="Picture 2">
            <a:extLst>
              <a:ext uri="{FF2B5EF4-FFF2-40B4-BE49-F238E27FC236}">
                <a16:creationId xmlns:a16="http://schemas.microsoft.com/office/drawing/2014/main" xmlns="" id="{CAF5523F-7A91-4123-86C2-D9580BC9CF3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02240" y="3719671"/>
            <a:ext cx="1534160" cy="1547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866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857" y="318052"/>
            <a:ext cx="9586686" cy="1143000"/>
          </a:xfrm>
        </p:spPr>
        <p:txBody>
          <a:bodyPr>
            <a:noAutofit/>
          </a:bodyPr>
          <a:lstStyle/>
          <a:p>
            <a:r>
              <a:rPr lang="en-US" altLang="zh-CN" b="1" dirty="0"/>
              <a:t>Applications of </a:t>
            </a:r>
            <a:r>
              <a:rPr lang="en-US" altLang="zh-CN" b="1" dirty="0" err="1"/>
              <a:t>DBNet</a:t>
            </a:r>
            <a:r>
              <a:rPr lang="en-US" altLang="zh-CN" b="1" dirty="0"/>
              <a:t> data</a:t>
            </a:r>
            <a:endParaRPr lang="zh-CN" altLang="en-US" b="1" dirty="0"/>
          </a:p>
        </p:txBody>
      </p:sp>
      <p:pic>
        <p:nvPicPr>
          <p:cNvPr id="5122"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t="7820"/>
          <a:stretch/>
        </p:blipFill>
        <p:spPr bwMode="auto">
          <a:xfrm>
            <a:off x="1512677" y="1698170"/>
            <a:ext cx="3594513" cy="251541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a:effectLst/>
        </p:spPr>
      </p:pic>
      <p:pic>
        <p:nvPicPr>
          <p:cNvPr id="5124"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429"/>
          <a:stretch/>
        </p:blipFill>
        <p:spPr bwMode="auto">
          <a:xfrm>
            <a:off x="4129865" y="4335022"/>
            <a:ext cx="3687180" cy="232223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p:spPr>
      </p:pic>
      <p:pic>
        <p:nvPicPr>
          <p:cNvPr id="5125" name="Picture 5"/>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7926"/>
          <a:stretch/>
        </p:blipFill>
        <p:spPr bwMode="auto">
          <a:xfrm>
            <a:off x="6985698" y="1698170"/>
            <a:ext cx="3682303" cy="2478842"/>
          </a:xfrm>
          <a:prstGeom prst="rect">
            <a:avLst/>
          </a:prstGeom>
          <a:gradFill flip="none" rotWithShape="1">
            <a:gsLst>
              <a:gs pos="0">
                <a:schemeClr val="bg1">
                  <a:tint val="66000"/>
                  <a:satMod val="160000"/>
                </a:schemeClr>
              </a:gs>
              <a:gs pos="50000">
                <a:schemeClr val="bg1">
                  <a:tint val="44500"/>
                  <a:satMod val="160000"/>
                </a:schemeClr>
              </a:gs>
              <a:gs pos="100000">
                <a:schemeClr val="bg1">
                  <a:tint val="23500"/>
                  <a:satMod val="160000"/>
                </a:schemeClr>
              </a:gs>
            </a:gsLst>
            <a:lin ang="5400000" scaled="1"/>
            <a:tileRect/>
          </a:gradFill>
          <a:ln>
            <a:noFill/>
          </a:ln>
          <a:effectLst/>
        </p:spPr>
      </p:pic>
      <p:sp>
        <p:nvSpPr>
          <p:cNvPr id="3" name="矩形 2">
            <a:extLst>
              <a:ext uri="{FF2B5EF4-FFF2-40B4-BE49-F238E27FC236}">
                <a16:creationId xmlns:a16="http://schemas.microsoft.com/office/drawing/2014/main" xmlns="" id="{85F80F68-B380-4433-A994-5FA6BD459A2E}"/>
              </a:ext>
            </a:extLst>
          </p:cNvPr>
          <p:cNvSpPr/>
          <p:nvPr/>
        </p:nvSpPr>
        <p:spPr>
          <a:xfrm>
            <a:off x="352019" y="2688709"/>
            <a:ext cx="1800493" cy="523220"/>
          </a:xfrm>
          <a:prstGeom prst="rect">
            <a:avLst/>
          </a:prstGeom>
        </p:spPr>
        <p:txBody>
          <a:bodyPr wrap="none">
            <a:spAutoFit/>
          </a:bodyPr>
          <a:lstStyle/>
          <a:p>
            <a:r>
              <a:rPr lang="en-US" altLang="zh-CN" sz="2800" dirty="0"/>
              <a:t>In Indian</a:t>
            </a:r>
            <a:endParaRPr lang="zh-CN" altLang="en-US" sz="2800" dirty="0"/>
          </a:p>
        </p:txBody>
      </p:sp>
      <p:sp>
        <p:nvSpPr>
          <p:cNvPr id="4" name="矩形 3">
            <a:extLst>
              <a:ext uri="{FF2B5EF4-FFF2-40B4-BE49-F238E27FC236}">
                <a16:creationId xmlns:a16="http://schemas.microsoft.com/office/drawing/2014/main" xmlns="" id="{07809896-86E5-46E9-8E47-2ADE9BA903B6}"/>
              </a:ext>
            </a:extLst>
          </p:cNvPr>
          <p:cNvSpPr/>
          <p:nvPr/>
        </p:nvSpPr>
        <p:spPr>
          <a:xfrm>
            <a:off x="3004400" y="5541980"/>
            <a:ext cx="1080745" cy="461665"/>
          </a:xfrm>
          <a:prstGeom prst="rect">
            <a:avLst/>
          </a:prstGeom>
        </p:spPr>
        <p:txBody>
          <a:bodyPr wrap="none">
            <a:spAutoFit/>
          </a:bodyPr>
          <a:lstStyle/>
          <a:p>
            <a:r>
              <a:rPr lang="en-US" altLang="zh-CN" sz="2400" dirty="0"/>
              <a:t>In JMA</a:t>
            </a:r>
            <a:endParaRPr lang="zh-CN" altLang="en-US" sz="2400" dirty="0"/>
          </a:p>
        </p:txBody>
      </p:sp>
      <p:sp>
        <p:nvSpPr>
          <p:cNvPr id="8" name="矩形 7">
            <a:extLst>
              <a:ext uri="{FF2B5EF4-FFF2-40B4-BE49-F238E27FC236}">
                <a16:creationId xmlns:a16="http://schemas.microsoft.com/office/drawing/2014/main" xmlns="" id="{349EA3D3-2610-4218-A0CB-2864A13DE4D1}"/>
              </a:ext>
            </a:extLst>
          </p:cNvPr>
          <p:cNvSpPr/>
          <p:nvPr/>
        </p:nvSpPr>
        <p:spPr>
          <a:xfrm>
            <a:off x="5973455" y="2780182"/>
            <a:ext cx="1904689" cy="461665"/>
          </a:xfrm>
          <a:prstGeom prst="rect">
            <a:avLst/>
          </a:prstGeom>
        </p:spPr>
        <p:txBody>
          <a:bodyPr wrap="none">
            <a:spAutoFit/>
          </a:bodyPr>
          <a:lstStyle/>
          <a:p>
            <a:r>
              <a:rPr lang="en-US" altLang="zh-CN" sz="2400" dirty="0"/>
              <a:t>In Met Office</a:t>
            </a:r>
            <a:endParaRPr lang="zh-CN" altLang="en-US" sz="2400" dirty="0"/>
          </a:p>
        </p:txBody>
      </p:sp>
    </p:spTree>
    <p:extLst>
      <p:ext uri="{BB962C8B-B14F-4D97-AF65-F5344CB8AC3E}">
        <p14:creationId xmlns:p14="http://schemas.microsoft.com/office/powerpoint/2010/main" xmlns="" val="182793946"/>
      </p:ext>
    </p:extLst>
  </p:cSld>
  <p:clrMapOvr>
    <a:masterClrMapping/>
  </p:clrMapOvr>
  <p:transition advTm="8578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8FD5C76-AB83-43B8-9976-57AB5C4AE481}"/>
              </a:ext>
            </a:extLst>
          </p:cNvPr>
          <p:cNvSpPr>
            <a:spLocks noGrp="1"/>
          </p:cNvSpPr>
          <p:nvPr>
            <p:ph type="title"/>
          </p:nvPr>
        </p:nvSpPr>
        <p:spPr/>
        <p:txBody>
          <a:bodyPr/>
          <a:lstStyle/>
          <a:p>
            <a:r>
              <a:rPr lang="en-US" altLang="zh-CN" b="1" dirty="0"/>
              <a:t>Reality of Radiance Direct Assimilation NWP in CMA</a:t>
            </a:r>
            <a:endParaRPr lang="zh-CN" altLang="en-US" b="1" dirty="0"/>
          </a:p>
        </p:txBody>
      </p:sp>
      <p:graphicFrame>
        <p:nvGraphicFramePr>
          <p:cNvPr id="5" name="表格 4">
            <a:extLst>
              <a:ext uri="{FF2B5EF4-FFF2-40B4-BE49-F238E27FC236}">
                <a16:creationId xmlns:a16="http://schemas.microsoft.com/office/drawing/2014/main" xmlns="" id="{10A3869A-C269-4CD9-BB57-AE2BF682332B}"/>
              </a:ext>
            </a:extLst>
          </p:cNvPr>
          <p:cNvGraphicFramePr>
            <a:graphicFrameLocks noGrp="1"/>
          </p:cNvGraphicFramePr>
          <p:nvPr>
            <p:extLst>
              <p:ext uri="{D42A27DB-BD31-4B8C-83A1-F6EECF244321}">
                <p14:modId xmlns:p14="http://schemas.microsoft.com/office/powerpoint/2010/main" xmlns="" val="2469622781"/>
              </p:ext>
            </p:extLst>
          </p:nvPr>
        </p:nvGraphicFramePr>
        <p:xfrm>
          <a:off x="5816660" y="1885008"/>
          <a:ext cx="6283900" cy="3670300"/>
        </p:xfrm>
        <a:graphic>
          <a:graphicData uri="http://schemas.openxmlformats.org/drawingml/2006/table">
            <a:tbl>
              <a:tblPr firstRow="1" firstCol="1" bandRow="1">
                <a:tableStyleId>{5C22544A-7EE6-4342-B048-85BDC9FD1C3A}</a:tableStyleId>
              </a:tblPr>
              <a:tblGrid>
                <a:gridCol w="379930">
                  <a:extLst>
                    <a:ext uri="{9D8B030D-6E8A-4147-A177-3AD203B41FA5}">
                      <a16:colId xmlns:a16="http://schemas.microsoft.com/office/drawing/2014/main" xmlns="" val="1426269961"/>
                    </a:ext>
                  </a:extLst>
                </a:gridCol>
                <a:gridCol w="1440444">
                  <a:extLst>
                    <a:ext uri="{9D8B030D-6E8A-4147-A177-3AD203B41FA5}">
                      <a16:colId xmlns:a16="http://schemas.microsoft.com/office/drawing/2014/main" xmlns="" val="2364026400"/>
                    </a:ext>
                  </a:extLst>
                </a:gridCol>
                <a:gridCol w="1381774">
                  <a:extLst>
                    <a:ext uri="{9D8B030D-6E8A-4147-A177-3AD203B41FA5}">
                      <a16:colId xmlns:a16="http://schemas.microsoft.com/office/drawing/2014/main" xmlns="" val="2402221093"/>
                    </a:ext>
                  </a:extLst>
                </a:gridCol>
                <a:gridCol w="1463832">
                  <a:extLst>
                    <a:ext uri="{9D8B030D-6E8A-4147-A177-3AD203B41FA5}">
                      <a16:colId xmlns:a16="http://schemas.microsoft.com/office/drawing/2014/main" xmlns="" val="3876846125"/>
                    </a:ext>
                  </a:extLst>
                </a:gridCol>
                <a:gridCol w="484276">
                  <a:extLst>
                    <a:ext uri="{9D8B030D-6E8A-4147-A177-3AD203B41FA5}">
                      <a16:colId xmlns:a16="http://schemas.microsoft.com/office/drawing/2014/main" xmlns="" val="3156854535"/>
                    </a:ext>
                  </a:extLst>
                </a:gridCol>
                <a:gridCol w="1133644">
                  <a:extLst>
                    <a:ext uri="{9D8B030D-6E8A-4147-A177-3AD203B41FA5}">
                      <a16:colId xmlns:a16="http://schemas.microsoft.com/office/drawing/2014/main" xmlns="" val="691536798"/>
                    </a:ext>
                  </a:extLst>
                </a:gridCol>
              </a:tblGrid>
              <a:tr h="328930">
                <a:tc>
                  <a:txBody>
                    <a:bodyPr/>
                    <a:lstStyle/>
                    <a:p>
                      <a:pPr algn="just">
                        <a:spcAft>
                          <a:spcPts val="0"/>
                        </a:spcAft>
                      </a:pPr>
                      <a:r>
                        <a:rPr lang="en-US" sz="1050" kern="100">
                          <a:effectLst/>
                        </a:rPr>
                        <a:t> No.</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Regional NWP Operation Center</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System Name</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Frames of Model and DA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Ver-</a:t>
                      </a:r>
                      <a:r>
                        <a:rPr lang="en-US" sz="1050" kern="100" dirty="0" err="1">
                          <a:effectLst/>
                        </a:rPr>
                        <a:t>sion</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Radiance</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87340603"/>
                  </a:ext>
                </a:extLst>
              </a:tr>
              <a:tr h="328930">
                <a:tc>
                  <a:txBody>
                    <a:bodyPr/>
                    <a:lstStyle/>
                    <a:p>
                      <a:pPr algn="just">
                        <a:spcAft>
                          <a:spcPts val="0"/>
                        </a:spcAft>
                      </a:pPr>
                      <a:r>
                        <a:rPr lang="en-US" sz="1050" kern="100">
                          <a:effectLst/>
                        </a:rPr>
                        <a:t>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North of China</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BJ-RUC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WRFv2.2</a:t>
                      </a:r>
                      <a:r>
                        <a:rPr lang="zh-CN" sz="1050" kern="100">
                          <a:effectLst/>
                        </a:rPr>
                        <a:t>， </a:t>
                      </a:r>
                      <a:r>
                        <a:rPr lang="en-US" sz="1050" kern="100">
                          <a:effectLst/>
                        </a:rPr>
                        <a:t>WRFDAv2.3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2012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No</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558083444"/>
                  </a:ext>
                </a:extLst>
              </a:tr>
              <a:tr h="292735">
                <a:tc>
                  <a:txBody>
                    <a:bodyPr/>
                    <a:lstStyle/>
                    <a:p>
                      <a:pPr algn="just">
                        <a:spcAft>
                          <a:spcPts val="0"/>
                        </a:spcAft>
                      </a:pPr>
                      <a:r>
                        <a:rPr lang="en-US" sz="1050" kern="100" dirty="0">
                          <a:effectLst/>
                        </a:rPr>
                        <a:t>2</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North-east of China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North-east RUC</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WRF3.1,WRFDA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2012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050" kern="100" dirty="0">
                          <a:solidFill>
                            <a:schemeClr val="tx1"/>
                          </a:solidFill>
                          <a:effectLst/>
                        </a:rPr>
                        <a:t>NOAA</a:t>
                      </a:r>
                      <a:r>
                        <a:rPr lang="en-US" altLang="zh-CN" sz="1050" kern="100" dirty="0">
                          <a:solidFill>
                            <a:schemeClr val="tx1"/>
                          </a:solidFill>
                          <a:effectLst/>
                        </a:rPr>
                        <a:t>-</a:t>
                      </a:r>
                      <a:r>
                        <a:rPr lang="en-US" sz="1050" kern="100" dirty="0">
                          <a:solidFill>
                            <a:schemeClr val="tx1"/>
                          </a:solidFill>
                          <a:effectLst/>
                        </a:rPr>
                        <a:t>19 AMSU</a:t>
                      </a:r>
                      <a:endParaRPr lang="zh-CN" sz="1050" kern="10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96110755"/>
                  </a:ext>
                </a:extLst>
              </a:tr>
              <a:tr h="244475">
                <a:tc>
                  <a:txBody>
                    <a:bodyPr/>
                    <a:lstStyle/>
                    <a:p>
                      <a:pPr algn="just">
                        <a:spcAft>
                          <a:spcPts val="0"/>
                        </a:spcAft>
                      </a:pPr>
                      <a:r>
                        <a:rPr lang="en-US" sz="1050" kern="100">
                          <a:effectLst/>
                        </a:rPr>
                        <a:t>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East of China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East China NWP</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WRF3.1,ADAS</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2012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No</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291747705"/>
                  </a:ext>
                </a:extLst>
              </a:tr>
              <a:tr h="328930">
                <a:tc>
                  <a:txBody>
                    <a:bodyPr/>
                    <a:lstStyle/>
                    <a:p>
                      <a:pPr algn="just">
                        <a:spcAft>
                          <a:spcPts val="0"/>
                        </a:spcAft>
                      </a:pPr>
                      <a:r>
                        <a:rPr lang="en-US" sz="1050" kern="100">
                          <a:effectLst/>
                        </a:rPr>
                        <a:t>4</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East of China</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GRAPES_TCM</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GRAPES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2006</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617168477"/>
                  </a:ext>
                </a:extLst>
              </a:tr>
              <a:tr h="328930">
                <a:tc>
                  <a:txBody>
                    <a:bodyPr/>
                    <a:lstStyle/>
                    <a:p>
                      <a:pPr algn="just">
                        <a:spcAft>
                          <a:spcPts val="0"/>
                        </a:spcAft>
                      </a:pPr>
                      <a:r>
                        <a:rPr lang="en-US" sz="1050" kern="100">
                          <a:effectLst/>
                        </a:rPr>
                        <a:t>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South of China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GRAPES-CHAF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GRAPES_meso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TBD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No</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502287698"/>
                  </a:ext>
                </a:extLst>
              </a:tr>
              <a:tr h="328930">
                <a:tc>
                  <a:txBody>
                    <a:bodyPr/>
                    <a:lstStyle/>
                    <a:p>
                      <a:pPr algn="just">
                        <a:spcAft>
                          <a:spcPts val="0"/>
                        </a:spcAft>
                      </a:pPr>
                      <a:r>
                        <a:rPr lang="en-US" sz="1050" kern="100">
                          <a:effectLst/>
                        </a:rPr>
                        <a:t>6</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South of China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l">
                        <a:lnSpc>
                          <a:spcPts val="1850"/>
                        </a:lnSpc>
                        <a:spcAft>
                          <a:spcPts val="0"/>
                        </a:spcAft>
                      </a:pPr>
                      <a:r>
                        <a:rPr lang="en-US" sz="1050" u="none" strike="noStrike" kern="0">
                          <a:effectLst/>
                          <a:hlinkClick r:id="rId3"/>
                        </a:rPr>
                        <a:t>TRAMS-v2.0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GRAPES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2012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621971883"/>
                  </a:ext>
                </a:extLst>
              </a:tr>
              <a:tr h="328930">
                <a:tc>
                  <a:txBody>
                    <a:bodyPr/>
                    <a:lstStyle/>
                    <a:p>
                      <a:pPr algn="just">
                        <a:spcAft>
                          <a:spcPts val="0"/>
                        </a:spcAft>
                      </a:pPr>
                      <a:r>
                        <a:rPr lang="en-US" sz="1050" kern="100">
                          <a:effectLst/>
                        </a:rPr>
                        <a:t>7</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South of China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South China mesoscale model</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GRAPES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2012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050" kern="100" dirty="0">
                          <a:effectLst/>
                          <a:latin typeface="等线" panose="02010600030101010101" pitchFamily="2" charset="-122"/>
                          <a:ea typeface="等线" panose="02010600030101010101" pitchFamily="2" charset="-122"/>
                          <a:cs typeface="Times New Roman" panose="02020603050405020304" pitchFamily="18" charset="0"/>
                        </a:rPr>
                        <a:t>No</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530464252"/>
                  </a:ext>
                </a:extLst>
              </a:tr>
              <a:tr h="328930">
                <a:tc>
                  <a:txBody>
                    <a:bodyPr/>
                    <a:lstStyle/>
                    <a:p>
                      <a:pPr algn="just">
                        <a:spcAft>
                          <a:spcPts val="0"/>
                        </a:spcAft>
                      </a:pPr>
                      <a:r>
                        <a:rPr lang="en-US" sz="1050" kern="100">
                          <a:effectLst/>
                        </a:rPr>
                        <a:t>8</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Middle of China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Middle China NWP</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WRF,WRFDA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2016</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No</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396586895"/>
                  </a:ext>
                </a:extLst>
              </a:tr>
              <a:tr h="350520">
                <a:tc>
                  <a:txBody>
                    <a:bodyPr/>
                    <a:lstStyle/>
                    <a:p>
                      <a:pPr algn="just">
                        <a:spcAft>
                          <a:spcPts val="0"/>
                        </a:spcAft>
                      </a:pPr>
                      <a:r>
                        <a:rPr lang="en-US" sz="1050" kern="100">
                          <a:effectLst/>
                        </a:rPr>
                        <a:t>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South-west of China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South-west of China NWP</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WRF3.5.1, ADAS5.3.3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2016</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No</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29246200"/>
                  </a:ext>
                </a:extLst>
              </a:tr>
              <a:tr h="0">
                <a:tc>
                  <a:txBody>
                    <a:bodyPr/>
                    <a:lstStyle/>
                    <a:p>
                      <a:pPr algn="just">
                        <a:spcAft>
                          <a:spcPts val="0"/>
                        </a:spcAft>
                      </a:pPr>
                      <a:r>
                        <a:rPr lang="en-US" sz="1050" kern="100">
                          <a:effectLst/>
                        </a:rPr>
                        <a:t>10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North-west of China</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North-west China NWP</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GRAPES_MESO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2016</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TBD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899022877"/>
                  </a:ext>
                </a:extLst>
              </a:tr>
              <a:tr h="92075">
                <a:tc>
                  <a:txBody>
                    <a:bodyPr/>
                    <a:lstStyle/>
                    <a:p>
                      <a:pPr algn="just">
                        <a:spcAft>
                          <a:spcPts val="0"/>
                        </a:spcAft>
                      </a:pPr>
                      <a:r>
                        <a:rPr lang="en-US" sz="1050" kern="100">
                          <a:effectLst/>
                        </a:rPr>
                        <a:t>11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Urumqi</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Urumqi NWP</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WRF3.5.1,WRFDA3.5.1 </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2016</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No</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813664482"/>
                  </a:ext>
                </a:extLst>
              </a:tr>
            </a:tbl>
          </a:graphicData>
        </a:graphic>
      </p:graphicFrame>
      <p:sp>
        <p:nvSpPr>
          <p:cNvPr id="6" name="矩形 5">
            <a:extLst>
              <a:ext uri="{FF2B5EF4-FFF2-40B4-BE49-F238E27FC236}">
                <a16:creationId xmlns:a16="http://schemas.microsoft.com/office/drawing/2014/main" xmlns="" id="{8208B3F9-49FA-4C9E-8B75-5AB83A2A13D0}"/>
              </a:ext>
            </a:extLst>
          </p:cNvPr>
          <p:cNvSpPr/>
          <p:nvPr/>
        </p:nvSpPr>
        <p:spPr>
          <a:xfrm>
            <a:off x="1514246" y="5998167"/>
            <a:ext cx="7655879" cy="553998"/>
          </a:xfrm>
          <a:prstGeom prst="rect">
            <a:avLst/>
          </a:prstGeom>
        </p:spPr>
        <p:txBody>
          <a:bodyPr wrap="square">
            <a:spAutoFit/>
          </a:bodyPr>
          <a:lstStyle/>
          <a:p>
            <a:r>
              <a:rPr lang="en-US" altLang="zh-CN" dirty="0"/>
              <a:t>National and Regional Models and Observation Assimilation in CMA </a:t>
            </a:r>
          </a:p>
          <a:p>
            <a:r>
              <a:rPr lang="en-US" altLang="zh-CN" sz="1200" dirty="0"/>
              <a:t>(This summary is based on from scientific articles and official documents updated by 2018.6.</a:t>
            </a:r>
            <a:r>
              <a:rPr lang="zh-CN" altLang="en-US" sz="1200" dirty="0"/>
              <a:t>）</a:t>
            </a:r>
            <a:endParaRPr lang="zh-CN" altLang="en-US" dirty="0"/>
          </a:p>
        </p:txBody>
      </p:sp>
      <p:graphicFrame>
        <p:nvGraphicFramePr>
          <p:cNvPr id="3" name="表格 2">
            <a:extLst>
              <a:ext uri="{FF2B5EF4-FFF2-40B4-BE49-F238E27FC236}">
                <a16:creationId xmlns:a16="http://schemas.microsoft.com/office/drawing/2014/main" xmlns="" id="{6321728B-FEEB-4A43-8DA1-8564EF69950F}"/>
              </a:ext>
            </a:extLst>
          </p:cNvPr>
          <p:cNvGraphicFramePr>
            <a:graphicFrameLocks noGrp="1"/>
          </p:cNvGraphicFramePr>
          <p:nvPr>
            <p:extLst>
              <p:ext uri="{D42A27DB-BD31-4B8C-83A1-F6EECF244321}">
                <p14:modId xmlns:p14="http://schemas.microsoft.com/office/powerpoint/2010/main" xmlns="" val="1426127569"/>
              </p:ext>
            </p:extLst>
          </p:nvPr>
        </p:nvGraphicFramePr>
        <p:xfrm>
          <a:off x="405312" y="2546236"/>
          <a:ext cx="5267960" cy="1793224"/>
        </p:xfrm>
        <a:graphic>
          <a:graphicData uri="http://schemas.openxmlformats.org/drawingml/2006/table">
            <a:tbl>
              <a:tblPr firstRow="1" firstCol="1" bandRow="1">
                <a:tableStyleId>{5C22544A-7EE6-4342-B048-85BDC9FD1C3A}</a:tableStyleId>
              </a:tblPr>
              <a:tblGrid>
                <a:gridCol w="165100">
                  <a:extLst>
                    <a:ext uri="{9D8B030D-6E8A-4147-A177-3AD203B41FA5}">
                      <a16:colId xmlns:a16="http://schemas.microsoft.com/office/drawing/2014/main" xmlns="" val="987998843"/>
                    </a:ext>
                  </a:extLst>
                </a:gridCol>
                <a:gridCol w="1272540">
                  <a:extLst>
                    <a:ext uri="{9D8B030D-6E8A-4147-A177-3AD203B41FA5}">
                      <a16:colId xmlns:a16="http://schemas.microsoft.com/office/drawing/2014/main" xmlns="" val="3006305811"/>
                    </a:ext>
                  </a:extLst>
                </a:gridCol>
                <a:gridCol w="1425575">
                  <a:extLst>
                    <a:ext uri="{9D8B030D-6E8A-4147-A177-3AD203B41FA5}">
                      <a16:colId xmlns:a16="http://schemas.microsoft.com/office/drawing/2014/main" xmlns="" val="2975516810"/>
                    </a:ext>
                  </a:extLst>
                </a:gridCol>
                <a:gridCol w="389073">
                  <a:extLst>
                    <a:ext uri="{9D8B030D-6E8A-4147-A177-3AD203B41FA5}">
                      <a16:colId xmlns:a16="http://schemas.microsoft.com/office/drawing/2014/main" xmlns="" val="741380289"/>
                    </a:ext>
                  </a:extLst>
                </a:gridCol>
                <a:gridCol w="653597">
                  <a:extLst>
                    <a:ext uri="{9D8B030D-6E8A-4147-A177-3AD203B41FA5}">
                      <a16:colId xmlns:a16="http://schemas.microsoft.com/office/drawing/2014/main" xmlns="" val="3723674311"/>
                    </a:ext>
                  </a:extLst>
                </a:gridCol>
                <a:gridCol w="576580">
                  <a:extLst>
                    <a:ext uri="{9D8B030D-6E8A-4147-A177-3AD203B41FA5}">
                      <a16:colId xmlns:a16="http://schemas.microsoft.com/office/drawing/2014/main" xmlns="" val="4145775984"/>
                    </a:ext>
                  </a:extLst>
                </a:gridCol>
                <a:gridCol w="785495">
                  <a:extLst>
                    <a:ext uri="{9D8B030D-6E8A-4147-A177-3AD203B41FA5}">
                      <a16:colId xmlns:a16="http://schemas.microsoft.com/office/drawing/2014/main" xmlns="" val="124553252"/>
                    </a:ext>
                  </a:extLst>
                </a:gridCol>
              </a:tblGrid>
              <a:tr h="502276">
                <a:tc>
                  <a:txBody>
                    <a:bodyPr/>
                    <a:lstStyle/>
                    <a:p>
                      <a:pPr algn="just">
                        <a:spcAft>
                          <a:spcPts val="0"/>
                        </a:spcAft>
                      </a:pPr>
                      <a:r>
                        <a:rPr lang="en-US" sz="1050" kern="100">
                          <a:effectLst/>
                        </a:rPr>
                        <a:t>No.</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Abbreviation</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Global or Regional</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tc>
                <a:tc>
                  <a:txBody>
                    <a:bodyPr/>
                    <a:lstStyle/>
                    <a:p>
                      <a:pPr algn="just">
                        <a:spcAft>
                          <a:spcPts val="0"/>
                        </a:spcAft>
                      </a:pPr>
                      <a:r>
                        <a:rPr lang="en-US" sz="1050" kern="100">
                          <a:effectLst/>
                        </a:rPr>
                        <a:t>Version</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DA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Radiance</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555566625"/>
                  </a:ext>
                </a:extLst>
              </a:tr>
              <a:tr h="282517">
                <a:tc>
                  <a:txBody>
                    <a:bodyPr/>
                    <a:lstStyle/>
                    <a:p>
                      <a:pPr algn="just">
                        <a:spcAft>
                          <a:spcPts val="0"/>
                        </a:spcAft>
                      </a:pPr>
                      <a:r>
                        <a:rPr lang="en-US" sz="1050" kern="100">
                          <a:effectLst/>
                        </a:rPr>
                        <a:t>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RGRAPES_GFS</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Global</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2.1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2017</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4DVar</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zh-CN" sz="1050" kern="100">
                          <a:effectLst/>
                        </a:rPr>
                        <a:t>√</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777188910"/>
                  </a:ext>
                </a:extLst>
              </a:tr>
              <a:tr h="275720">
                <a:tc>
                  <a:txBody>
                    <a:bodyPr/>
                    <a:lstStyle/>
                    <a:p>
                      <a:pPr algn="just">
                        <a:spcAft>
                          <a:spcPts val="0"/>
                        </a:spcAft>
                      </a:pPr>
                      <a:r>
                        <a:rPr lang="en-US" sz="1050" kern="100">
                          <a:effectLst/>
                        </a:rPr>
                        <a:t>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GRAPES_MESO</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Regional</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4.2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2017</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rowSpan="2">
                  <a:txBody>
                    <a:bodyPr/>
                    <a:lstStyle/>
                    <a:p>
                      <a:pPr algn="just">
                        <a:spcAft>
                          <a:spcPts val="0"/>
                        </a:spcAft>
                      </a:pPr>
                      <a:r>
                        <a:rPr lang="en-US" sz="1050" kern="100">
                          <a:effectLst/>
                        </a:rPr>
                        <a:t>3DVar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rowSpan="2">
                  <a:txBody>
                    <a:bodyPr/>
                    <a:lstStyle/>
                    <a:p>
                      <a:pPr algn="just">
                        <a:spcAft>
                          <a:spcPts val="0"/>
                        </a:spcAft>
                      </a:pPr>
                      <a:r>
                        <a:rPr lang="en-US" sz="1050" kern="100">
                          <a:effectLst/>
                        </a:rPr>
                        <a:t>-</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882188009"/>
                  </a:ext>
                </a:extLst>
              </a:tr>
              <a:tr h="247851">
                <a:tc>
                  <a:txBody>
                    <a:bodyPr/>
                    <a:lstStyle/>
                    <a:p>
                      <a:pPr algn="just">
                        <a:spcAft>
                          <a:spcPts val="0"/>
                        </a:spcAft>
                      </a:pPr>
                      <a:r>
                        <a:rPr lang="en-US" sz="1050" kern="100">
                          <a:effectLst/>
                        </a:rPr>
                        <a:t>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GRAPES_RAFS</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err="1">
                          <a:effectLst/>
                        </a:rPr>
                        <a:t>Regional,RUC</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2.1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2017</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2019447242"/>
                  </a:ext>
                </a:extLst>
              </a:tr>
              <a:tr h="235715">
                <a:tc>
                  <a:txBody>
                    <a:bodyPr/>
                    <a:lstStyle/>
                    <a:p>
                      <a:pPr algn="just">
                        <a:spcAft>
                          <a:spcPts val="0"/>
                        </a:spcAft>
                      </a:pPr>
                      <a:r>
                        <a:rPr lang="en-US" sz="1050" kern="100">
                          <a:effectLst/>
                        </a:rPr>
                        <a:t>4</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GRAPES_REPS</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GRAPES Ensemble</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altLang="zh-CN" sz="1050" kern="100" dirty="0">
                          <a:effectLst/>
                          <a:latin typeface="等线" panose="02010600030101010101" pitchFamily="2" charset="-122"/>
                          <a:ea typeface="等线" panose="02010600030101010101" pitchFamily="2" charset="-122"/>
                          <a:cs typeface="Times New Roman" panose="02020603050405020304" pitchFamily="18" charset="0"/>
                        </a:rPr>
                        <a:t>TBD</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2016</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4178923388"/>
                  </a:ext>
                </a:extLst>
              </a:tr>
              <a:tr h="249145">
                <a:tc>
                  <a:txBody>
                    <a:bodyPr/>
                    <a:lstStyle/>
                    <a:p>
                      <a:pPr algn="just">
                        <a:spcAft>
                          <a:spcPts val="0"/>
                        </a:spcAft>
                      </a:pPr>
                      <a:r>
                        <a:rPr lang="en-US" sz="1050" kern="100">
                          <a:effectLst/>
                        </a:rPr>
                        <a:t>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GRAPES_TYM</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GRAPES Typhoon</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2.1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2017</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a:effectLst/>
                        </a:rPr>
                        <a:t> -</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050" kern="100" dirty="0">
                          <a:effectLst/>
                        </a:rPr>
                        <a:t>-</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970218127"/>
                  </a:ext>
                </a:extLst>
              </a:tr>
            </a:tbl>
          </a:graphicData>
        </a:graphic>
      </p:graphicFrame>
      <p:sp>
        <p:nvSpPr>
          <p:cNvPr id="4" name="文本框 3">
            <a:extLst>
              <a:ext uri="{FF2B5EF4-FFF2-40B4-BE49-F238E27FC236}">
                <a16:creationId xmlns:a16="http://schemas.microsoft.com/office/drawing/2014/main" xmlns="" id="{41E21C08-6737-459A-847F-87024725B0D0}"/>
              </a:ext>
            </a:extLst>
          </p:cNvPr>
          <p:cNvSpPr txBox="1"/>
          <p:nvPr/>
        </p:nvSpPr>
        <p:spPr>
          <a:xfrm>
            <a:off x="1950720" y="5181600"/>
            <a:ext cx="3300904" cy="369332"/>
          </a:xfrm>
          <a:prstGeom prst="rect">
            <a:avLst/>
          </a:prstGeom>
          <a:noFill/>
        </p:spPr>
        <p:txBody>
          <a:bodyPr wrap="none" rtlCol="0">
            <a:spAutoFit/>
          </a:bodyPr>
          <a:lstStyle/>
          <a:p>
            <a:r>
              <a:rPr lang="en-US" altLang="zh-CN" dirty="0" smtClean="0"/>
              <a:t>PUSH </a:t>
            </a:r>
            <a:r>
              <a:rPr lang="en-US" altLang="zh-CN" dirty="0"/>
              <a:t>DBNET to</a:t>
            </a:r>
            <a:r>
              <a:rPr lang="zh-CN" altLang="en-US" dirty="0"/>
              <a:t> </a:t>
            </a:r>
            <a:r>
              <a:rPr lang="en-US" altLang="zh-CN" dirty="0"/>
              <a:t>Regional NWP</a:t>
            </a:r>
            <a:endParaRPr lang="zh-CN" altLang="en-US" dirty="0"/>
          </a:p>
        </p:txBody>
      </p:sp>
    </p:spTree>
    <p:extLst>
      <p:ext uri="{BB962C8B-B14F-4D97-AF65-F5344CB8AC3E}">
        <p14:creationId xmlns:p14="http://schemas.microsoft.com/office/powerpoint/2010/main" xmlns="" val="1014136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2016 writing\2016  气象科技\DBNet\rars_concept_500.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2182" y="620688"/>
            <a:ext cx="3808730" cy="2566670"/>
          </a:xfrm>
          <a:prstGeom prst="rect">
            <a:avLst/>
          </a:prstGeom>
          <a:noFill/>
        </p:spPr>
      </p:pic>
      <p:sp>
        <p:nvSpPr>
          <p:cNvPr id="5" name="矩形 4"/>
          <p:cNvSpPr/>
          <p:nvPr/>
        </p:nvSpPr>
        <p:spPr>
          <a:xfrm>
            <a:off x="1733770" y="3187358"/>
            <a:ext cx="5028941" cy="369332"/>
          </a:xfrm>
          <a:prstGeom prst="rect">
            <a:avLst/>
          </a:prstGeom>
        </p:spPr>
        <p:txBody>
          <a:bodyPr wrap="none">
            <a:spAutoFit/>
          </a:bodyPr>
          <a:lstStyle/>
          <a:p>
            <a:r>
              <a:rPr lang="zh-CN" altLang="zh-CN" dirty="0"/>
              <a:t>图</a:t>
            </a:r>
            <a:r>
              <a:rPr lang="en-US" altLang="zh-CN" dirty="0"/>
              <a:t>3 Conception chart of </a:t>
            </a:r>
            <a:r>
              <a:rPr lang="en-US" altLang="zh-CN" dirty="0" err="1"/>
              <a:t>DBNet</a:t>
            </a:r>
            <a:r>
              <a:rPr lang="en-US" altLang="zh-CN" dirty="0"/>
              <a:t> </a:t>
            </a:r>
            <a:r>
              <a:rPr lang="zh-CN" altLang="zh-CN" dirty="0"/>
              <a:t>（</a:t>
            </a:r>
            <a:r>
              <a:rPr lang="en-US" altLang="zh-CN" dirty="0"/>
              <a:t>From WMO </a:t>
            </a:r>
            <a:r>
              <a:rPr lang="zh-CN" altLang="zh-CN" dirty="0"/>
              <a:t>）</a:t>
            </a:r>
          </a:p>
        </p:txBody>
      </p:sp>
      <p:sp>
        <p:nvSpPr>
          <p:cNvPr id="6" name="矩形 5"/>
          <p:cNvSpPr/>
          <p:nvPr/>
        </p:nvSpPr>
        <p:spPr>
          <a:xfrm>
            <a:off x="6865905" y="1089492"/>
            <a:ext cx="3308242" cy="369332"/>
          </a:xfrm>
          <a:prstGeom prst="rect">
            <a:avLst/>
          </a:prstGeom>
        </p:spPr>
        <p:txBody>
          <a:bodyPr wrap="square">
            <a:spAutoFit/>
          </a:bodyPr>
          <a:lstStyle/>
          <a:p>
            <a:r>
              <a:rPr lang="en-US" altLang="zh-CN" dirty="0"/>
              <a:t>Based on</a:t>
            </a:r>
            <a:r>
              <a:rPr lang="zh-CN" altLang="en-US" dirty="0"/>
              <a:t> </a:t>
            </a:r>
            <a:r>
              <a:rPr lang="en-US" altLang="zh-CN" dirty="0"/>
              <a:t>RARS </a:t>
            </a:r>
            <a:endParaRPr lang="zh-CN" altLang="en-US" dirty="0"/>
          </a:p>
        </p:txBody>
      </p:sp>
      <p:sp>
        <p:nvSpPr>
          <p:cNvPr id="7" name="内容占位符 4"/>
          <p:cNvSpPr>
            <a:spLocks noGrp="1"/>
          </p:cNvSpPr>
          <p:nvPr>
            <p:ph idx="1"/>
          </p:nvPr>
        </p:nvSpPr>
        <p:spPr>
          <a:xfrm>
            <a:off x="6457950" y="3912662"/>
            <a:ext cx="5212079" cy="2176739"/>
          </a:xfrm>
        </p:spPr>
        <p:txBody>
          <a:bodyPr>
            <a:normAutofit/>
          </a:bodyPr>
          <a:lstStyle/>
          <a:p>
            <a:pPr marL="0" lvl="0" indent="0">
              <a:buNone/>
            </a:pPr>
            <a:r>
              <a:rPr lang="en-US" altLang="zh-CN" sz="2000" dirty="0" err="1">
                <a:latin typeface="Times New Roman" panose="02020603050405020304" pitchFamily="18" charset="0"/>
                <a:ea typeface="华文楷体" pitchFamily="2" charset="-122"/>
                <a:cs typeface="Times New Roman" panose="02020603050405020304" pitchFamily="18" charset="0"/>
              </a:rPr>
              <a:t>DBNet</a:t>
            </a:r>
            <a:r>
              <a:rPr lang="en-US" altLang="zh-CN" sz="2000" dirty="0">
                <a:latin typeface="Times New Roman" panose="02020603050405020304" pitchFamily="18" charset="0"/>
                <a:ea typeface="华文楷体" pitchFamily="2" charset="-122"/>
                <a:cs typeface="Times New Roman" panose="02020603050405020304" pitchFamily="18" charset="0"/>
              </a:rPr>
              <a:t> Contain:</a:t>
            </a:r>
          </a:p>
          <a:p>
            <a:pPr lvl="0"/>
            <a:r>
              <a:rPr lang="en-US" altLang="zh-CN" sz="2000" dirty="0">
                <a:latin typeface="Times New Roman" panose="02020603050405020304" pitchFamily="18" charset="0"/>
                <a:ea typeface="华文楷体" pitchFamily="2" charset="-122"/>
                <a:cs typeface="Times New Roman" panose="02020603050405020304" pitchFamily="18" charset="0"/>
              </a:rPr>
              <a:t>Ground receiving stations with a unified AAPP software to process satellite data  </a:t>
            </a:r>
          </a:p>
          <a:p>
            <a:pPr lvl="0"/>
            <a:r>
              <a:rPr lang="en-US" altLang="zh-CN" sz="2000" dirty="0">
                <a:latin typeface="Times New Roman" panose="02020603050405020304" pitchFamily="18" charset="0"/>
                <a:cs typeface="Times New Roman" panose="02020603050405020304" pitchFamily="18" charset="0"/>
              </a:rPr>
              <a:t>Regional Telecommunications network and data processing center</a:t>
            </a:r>
          </a:p>
          <a:p>
            <a:pPr fontAlgn="t"/>
            <a:r>
              <a:rPr lang="en-US" altLang="zh-CN" sz="2000" dirty="0">
                <a:latin typeface="Times New Roman" panose="02020603050405020304" pitchFamily="18" charset="0"/>
                <a:cs typeface="Times New Roman" panose="02020603050405020304" pitchFamily="18" charset="0"/>
              </a:rPr>
              <a:t>Digital broadcasting system </a:t>
            </a:r>
            <a:r>
              <a:rPr lang="en-US" altLang="zh-CN" sz="2000" dirty="0">
                <a:latin typeface="Times New Roman" panose="02020603050405020304" pitchFamily="18" charset="0"/>
                <a:ea typeface="华文楷体" pitchFamily="2" charset="-122"/>
                <a:cs typeface="Times New Roman" panose="02020603050405020304" pitchFamily="18" charset="0"/>
              </a:rPr>
              <a:t>or GTS</a:t>
            </a:r>
            <a:r>
              <a:rPr lang="zh-CN" altLang="en-US" sz="2000" dirty="0">
                <a:latin typeface="Times New Roman" panose="02020603050405020304" pitchFamily="18" charset="0"/>
                <a:ea typeface="华文楷体" pitchFamily="2" charset="-122"/>
                <a:cs typeface="Times New Roman" panose="02020603050405020304" pitchFamily="18" charset="0"/>
              </a:rPr>
              <a:t> </a:t>
            </a:r>
          </a:p>
          <a:p>
            <a:endParaRPr lang="zh-CN" altLang="en-US" dirty="0"/>
          </a:p>
        </p:txBody>
      </p:sp>
      <p:sp>
        <p:nvSpPr>
          <p:cNvPr id="2" name="矩形 1"/>
          <p:cNvSpPr/>
          <p:nvPr/>
        </p:nvSpPr>
        <p:spPr>
          <a:xfrm>
            <a:off x="358815" y="3708371"/>
            <a:ext cx="5963079" cy="2862322"/>
          </a:xfrm>
          <a:prstGeom prst="rect">
            <a:avLst/>
          </a:prstGeom>
        </p:spPr>
        <p:txBody>
          <a:bodyPr wrap="square">
            <a:spAutoFit/>
          </a:bodyPr>
          <a:lstStyle/>
          <a:p>
            <a:r>
              <a:rPr lang="en-US" altLang="zh-CN" dirty="0"/>
              <a:t>Direct Readout Acquisition and Relay System for LEO Satellite Data. </a:t>
            </a:r>
          </a:p>
          <a:p>
            <a:r>
              <a:rPr lang="en-US" altLang="zh-CN" b="1" dirty="0"/>
              <a:t>Direct Broadcast Network (</a:t>
            </a:r>
            <a:r>
              <a:rPr lang="en-US" altLang="zh-CN" b="1" dirty="0" err="1"/>
              <a:t>DBNet</a:t>
            </a:r>
            <a:r>
              <a:rPr lang="en-US" altLang="zh-CN" b="1" dirty="0"/>
              <a:t>) </a:t>
            </a:r>
            <a:r>
              <a:rPr lang="en-US" altLang="zh-CN" dirty="0"/>
              <a:t>is a set of operational arrangements for the real-time acquisition of Low Earth Orbit (LEO) satellite data through a worldwide network of local, Direct Broadcast receiving stations and the rapid delivery of these data to the global user community after pre-processing and formatting in accordance with agreed standards.</a:t>
            </a:r>
            <a:endParaRPr lang="zh-CN" altLang="zh-CN" dirty="0"/>
          </a:p>
        </p:txBody>
      </p:sp>
      <p:sp>
        <p:nvSpPr>
          <p:cNvPr id="8" name="Rectangle 5">
            <a:extLst>
              <a:ext uri="{FF2B5EF4-FFF2-40B4-BE49-F238E27FC236}">
                <a16:creationId xmlns:a16="http://schemas.microsoft.com/office/drawing/2014/main" xmlns="" id="{8A7447F2-57D6-4089-B673-87C8BA241CE1}"/>
              </a:ext>
            </a:extLst>
          </p:cNvPr>
          <p:cNvSpPr txBox="1">
            <a:spLocks noChangeArrowheads="1"/>
          </p:cNvSpPr>
          <p:nvPr/>
        </p:nvSpPr>
        <p:spPr>
          <a:xfrm>
            <a:off x="6457950" y="1535142"/>
            <a:ext cx="4500562" cy="1614487"/>
          </a:xfrm>
          <a:prstGeom prst="rect">
            <a:avLst/>
          </a:prstGeom>
          <a:gradFill rotWithShape="1">
            <a:gsLst>
              <a:gs pos="0">
                <a:srgbClr val="C1E7FF"/>
              </a:gs>
              <a:gs pos="50000">
                <a:schemeClr val="bg1"/>
              </a:gs>
              <a:gs pos="100000">
                <a:srgbClr val="C1E7FF"/>
              </a:gs>
            </a:gsLst>
            <a:lin ang="5400000" scaled="1"/>
          </a:gra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fr-FR" sz="2000" dirty="0"/>
              <a:t>Initial goal established:</a:t>
            </a:r>
            <a:br>
              <a:rPr lang="en-GB" altLang="fr-FR" sz="2000" dirty="0"/>
            </a:br>
            <a:r>
              <a:rPr lang="en-GB" altLang="fr-FR" sz="2000" dirty="0"/>
              <a:t>NOAA and </a:t>
            </a:r>
            <a:r>
              <a:rPr lang="en-GB" altLang="fr-FR" sz="2000" dirty="0" err="1"/>
              <a:t>Metop</a:t>
            </a:r>
            <a:r>
              <a:rPr lang="en-GB" altLang="fr-FR" sz="2000" dirty="0"/>
              <a:t> ATOVS (L1b)</a:t>
            </a:r>
            <a:br>
              <a:rPr lang="en-GB" altLang="fr-FR" sz="2000" dirty="0"/>
            </a:br>
            <a:r>
              <a:rPr lang="en-GB" altLang="fr-FR" sz="2000" dirty="0"/>
              <a:t>from 90% of the globe </a:t>
            </a:r>
            <a:br>
              <a:rPr lang="en-GB" altLang="fr-FR" sz="2000" dirty="0"/>
            </a:br>
            <a:r>
              <a:rPr lang="en-GB" altLang="fr-FR" sz="2000" dirty="0"/>
              <a:t>available on the GTS in 30 min </a:t>
            </a:r>
            <a:endParaRPr lang="en-GB" altLang="fr-FR" sz="2000" dirty="0">
              <a:latin typeface="Arial" charset="0"/>
            </a:endParaRPr>
          </a:p>
        </p:txBody>
      </p:sp>
      <p:sp>
        <p:nvSpPr>
          <p:cNvPr id="3" name="矩形 2">
            <a:extLst>
              <a:ext uri="{FF2B5EF4-FFF2-40B4-BE49-F238E27FC236}">
                <a16:creationId xmlns:a16="http://schemas.microsoft.com/office/drawing/2014/main" xmlns="" id="{0F21F35B-75AF-434B-910F-E6F32C9618DF}"/>
              </a:ext>
            </a:extLst>
          </p:cNvPr>
          <p:cNvSpPr/>
          <p:nvPr/>
        </p:nvSpPr>
        <p:spPr>
          <a:xfrm>
            <a:off x="200586" y="309436"/>
            <a:ext cx="1541596" cy="584775"/>
          </a:xfrm>
          <a:prstGeom prst="rect">
            <a:avLst/>
          </a:prstGeom>
        </p:spPr>
        <p:txBody>
          <a:bodyPr wrap="square">
            <a:spAutoFit/>
          </a:bodyPr>
          <a:lstStyle/>
          <a:p>
            <a:r>
              <a:rPr lang="en-US" altLang="zh-CN" sz="3200" b="1" dirty="0" err="1"/>
              <a:t>DBNet</a:t>
            </a:r>
            <a:endParaRPr lang="zh-CN" altLang="en-US" sz="3200" dirty="0"/>
          </a:p>
        </p:txBody>
      </p:sp>
    </p:spTree>
    <p:extLst>
      <p:ext uri="{BB962C8B-B14F-4D97-AF65-F5344CB8AC3E}">
        <p14:creationId xmlns:p14="http://schemas.microsoft.com/office/powerpoint/2010/main" xmlns="" val="1947221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59496" y="116632"/>
            <a:ext cx="8928992" cy="1143000"/>
          </a:xfrm>
        </p:spPr>
        <p:txBody>
          <a:bodyPr>
            <a:normAutofit/>
          </a:bodyPr>
          <a:lstStyle/>
          <a:p>
            <a:r>
              <a:rPr lang="en-US" altLang="zh-CN" sz="3600" b="1" dirty="0" err="1"/>
              <a:t>DBNet</a:t>
            </a:r>
            <a:endParaRPr lang="zh-CN" altLang="en-US" sz="3600" b="1" dirty="0"/>
          </a:p>
        </p:txBody>
      </p:sp>
      <p:sp>
        <p:nvSpPr>
          <p:cNvPr id="17" name="矩形 16"/>
          <p:cNvSpPr/>
          <p:nvPr/>
        </p:nvSpPr>
        <p:spPr>
          <a:xfrm>
            <a:off x="1679086" y="1050395"/>
            <a:ext cx="4372617" cy="2296013"/>
          </a:xfrm>
          <a:prstGeom prst="rect">
            <a:avLst/>
          </a:prstGeom>
        </p:spPr>
        <p:txBody>
          <a:bodyPr wrap="square">
            <a:spAutoFit/>
          </a:bodyPr>
          <a:lstStyle/>
          <a:p>
            <a:r>
              <a:rPr lang="en-US" altLang="zh-CN" sz="2800" dirty="0" smtClean="0">
                <a:latin typeface="华文楷体" pitchFamily="2" charset="-122"/>
                <a:ea typeface="华文楷体" pitchFamily="2" charset="-122"/>
              </a:rPr>
              <a:t>Divided b</a:t>
            </a:r>
            <a:r>
              <a:rPr lang="en-US" altLang="zh-CN" sz="2800" dirty="0" smtClean="0">
                <a:latin typeface="华文楷体" pitchFamily="2" charset="-122"/>
                <a:ea typeface="华文楷体" pitchFamily="2" charset="-122"/>
              </a:rPr>
              <a:t>y Regions</a:t>
            </a:r>
            <a:r>
              <a:rPr lang="zh-CN" altLang="en-US" sz="2800" dirty="0" smtClean="0">
                <a:latin typeface="华文楷体" pitchFamily="2" charset="-122"/>
                <a:ea typeface="华文楷体" pitchFamily="2" charset="-122"/>
              </a:rPr>
              <a:t>：</a:t>
            </a:r>
            <a:endParaRPr lang="en-US" altLang="zh-CN" sz="2800" dirty="0">
              <a:latin typeface="华文楷体" pitchFamily="2" charset="-122"/>
              <a:ea typeface="华文楷体" pitchFamily="2" charset="-122"/>
            </a:endParaRPr>
          </a:p>
          <a:p>
            <a:pPr marL="342900" indent="-342900">
              <a:spcBef>
                <a:spcPct val="20000"/>
              </a:spcBef>
              <a:buClr>
                <a:schemeClr val="tx2"/>
              </a:buClr>
              <a:buSzPct val="60000"/>
              <a:buFont typeface="Wingdings" panose="05000000000000000000" pitchFamily="2" charset="2"/>
              <a:buChar char="l"/>
            </a:pPr>
            <a:r>
              <a:rPr lang="en-US" altLang="zh-CN" sz="2400" dirty="0">
                <a:latin typeface="华文楷体" pitchFamily="2" charset="-122"/>
                <a:ea typeface="华文楷体" pitchFamily="2" charset="-122"/>
              </a:rPr>
              <a:t>RARS,</a:t>
            </a:r>
          </a:p>
          <a:p>
            <a:pPr marL="342900" indent="-342900">
              <a:spcBef>
                <a:spcPct val="20000"/>
              </a:spcBef>
              <a:buClr>
                <a:schemeClr val="tx2"/>
              </a:buClr>
              <a:buSzPct val="60000"/>
              <a:buFont typeface="Wingdings" panose="05000000000000000000" pitchFamily="2" charset="2"/>
              <a:buChar char="l"/>
            </a:pPr>
            <a:r>
              <a:rPr lang="en-US" altLang="zh-CN" sz="2400" dirty="0" err="1">
                <a:latin typeface="华文楷体" pitchFamily="2" charset="-122"/>
                <a:ea typeface="华文楷体" pitchFamily="2" charset="-122"/>
              </a:rPr>
              <a:t>EUMETcast</a:t>
            </a:r>
            <a:r>
              <a:rPr lang="zh-CN" altLang="en-US" sz="2400" dirty="0">
                <a:latin typeface="华文楷体" pitchFamily="2" charset="-122"/>
                <a:ea typeface="华文楷体" pitchFamily="2" charset="-122"/>
              </a:rPr>
              <a:t> </a:t>
            </a:r>
            <a:r>
              <a:rPr lang="en-US" altLang="zh-CN" sz="2400" dirty="0">
                <a:latin typeface="华文楷体" pitchFamily="2" charset="-122"/>
                <a:ea typeface="华文楷体" pitchFamily="2" charset="-122"/>
              </a:rPr>
              <a:t>or </a:t>
            </a:r>
            <a:r>
              <a:rPr lang="en-US" altLang="zh-CN" sz="2400" dirty="0" smtClean="0">
                <a:latin typeface="华文楷体" pitchFamily="2" charset="-122"/>
                <a:ea typeface="华文楷体" pitchFamily="2" charset="-122"/>
              </a:rPr>
              <a:t>EARS,</a:t>
            </a:r>
            <a:endParaRPr lang="en-US" altLang="zh-CN" sz="2400" dirty="0">
              <a:latin typeface="华文楷体" pitchFamily="2" charset="-122"/>
              <a:ea typeface="华文楷体" pitchFamily="2" charset="-122"/>
            </a:endParaRPr>
          </a:p>
          <a:p>
            <a:pPr marL="342900" indent="-342900">
              <a:spcBef>
                <a:spcPct val="20000"/>
              </a:spcBef>
              <a:buClr>
                <a:schemeClr val="tx2"/>
              </a:buClr>
              <a:buSzPct val="60000"/>
              <a:buFont typeface="Wingdings" panose="05000000000000000000" pitchFamily="2" charset="2"/>
              <a:buChar char="l"/>
            </a:pPr>
            <a:r>
              <a:rPr lang="en-US" altLang="zh-CN" sz="2400" dirty="0" smtClean="0">
                <a:latin typeface="华文楷体" pitchFamily="2" charset="-122"/>
                <a:ea typeface="华文楷体" pitchFamily="2" charset="-122"/>
              </a:rPr>
              <a:t>South-American RARS,</a:t>
            </a:r>
          </a:p>
          <a:p>
            <a:pPr marL="342900" indent="-342900">
              <a:spcBef>
                <a:spcPct val="20000"/>
              </a:spcBef>
              <a:buClr>
                <a:schemeClr val="tx2"/>
              </a:buClr>
              <a:buSzPct val="60000"/>
              <a:buFont typeface="Wingdings" panose="05000000000000000000" pitchFamily="2" charset="2"/>
              <a:buChar char="l"/>
            </a:pPr>
            <a:r>
              <a:rPr lang="en-US" altLang="zh-CN" sz="2400" dirty="0" smtClean="0">
                <a:latin typeface="华文楷体" pitchFamily="2" charset="-122"/>
                <a:ea typeface="华文楷体" pitchFamily="2" charset="-122"/>
              </a:rPr>
              <a:t>…</a:t>
            </a:r>
            <a:endParaRPr lang="zh-CN" altLang="en-US" sz="2400" dirty="0">
              <a:latin typeface="华文楷体" pitchFamily="2" charset="-122"/>
              <a:ea typeface="华文楷体" pitchFamily="2" charset="-122"/>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8952" y="1014349"/>
            <a:ext cx="1891143" cy="14521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sp>
        <p:nvSpPr>
          <p:cNvPr id="14" name="矩形 13"/>
          <p:cNvSpPr/>
          <p:nvPr/>
        </p:nvSpPr>
        <p:spPr>
          <a:xfrm>
            <a:off x="6146366" y="2535203"/>
            <a:ext cx="2408421" cy="646331"/>
          </a:xfrm>
          <a:prstGeom prst="rect">
            <a:avLst/>
          </a:prstGeom>
        </p:spPr>
        <p:txBody>
          <a:bodyPr wrap="square">
            <a:spAutoFit/>
          </a:bodyPr>
          <a:lstStyle/>
          <a:p>
            <a:r>
              <a:rPr lang="en-US" altLang="zh-CN" dirty="0">
                <a:latin typeface="华文楷体" pitchFamily="2" charset="-122"/>
                <a:ea typeface="华文楷体" pitchFamily="2" charset="-122"/>
              </a:rPr>
              <a:t>05hr</a:t>
            </a:r>
            <a:r>
              <a:rPr lang="zh-CN" altLang="en-US" dirty="0">
                <a:latin typeface="华文楷体" pitchFamily="2" charset="-122"/>
                <a:ea typeface="华文楷体" pitchFamily="2" charset="-122"/>
              </a:rPr>
              <a:t> </a:t>
            </a:r>
            <a:r>
              <a:rPr lang="en-US" altLang="zh-CN" dirty="0" err="1">
                <a:latin typeface="华文楷体" pitchFamily="2" charset="-122"/>
                <a:ea typeface="华文楷体" pitchFamily="2" charset="-122"/>
              </a:rPr>
              <a:t>Gobal</a:t>
            </a:r>
            <a:r>
              <a:rPr lang="en-US" altLang="zh-CN" dirty="0">
                <a:latin typeface="华文楷体" pitchFamily="2" charset="-122"/>
                <a:ea typeface="华文楷体" pitchFamily="2" charset="-122"/>
              </a:rPr>
              <a:t> Coverage of RARS </a:t>
            </a:r>
            <a:r>
              <a:rPr lang="zh-CN" altLang="en-US" dirty="0">
                <a:latin typeface="华文楷体" pitchFamily="2" charset="-122"/>
                <a:ea typeface="华文楷体" pitchFamily="2" charset="-122"/>
              </a:rPr>
              <a:t>（</a:t>
            </a:r>
            <a:r>
              <a:rPr lang="en-US" altLang="zh-CN" dirty="0">
                <a:latin typeface="华文楷体" pitchFamily="2" charset="-122"/>
                <a:ea typeface="华文楷体" pitchFamily="2" charset="-122"/>
              </a:rPr>
              <a:t>WMO</a:t>
            </a:r>
            <a:r>
              <a:rPr lang="zh-CN" altLang="en-US" dirty="0">
                <a:latin typeface="华文楷体" pitchFamily="2" charset="-122"/>
                <a:ea typeface="华文楷体" pitchFamily="2" charset="-122"/>
              </a:rPr>
              <a:t>） </a:t>
            </a:r>
          </a:p>
        </p:txBody>
      </p:sp>
      <p:pic>
        <p:nvPicPr>
          <p:cNvPr id="15"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25020" y="1322472"/>
            <a:ext cx="2000138" cy="11497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TextBox 15"/>
          <p:cNvSpPr txBox="1"/>
          <p:nvPr/>
        </p:nvSpPr>
        <p:spPr>
          <a:xfrm>
            <a:off x="8554787" y="2540839"/>
            <a:ext cx="3140604" cy="646331"/>
          </a:xfrm>
          <a:prstGeom prst="rect">
            <a:avLst/>
          </a:prstGeom>
          <a:noFill/>
        </p:spPr>
        <p:txBody>
          <a:bodyPr wrap="none" rtlCol="0">
            <a:spAutoFit/>
          </a:bodyPr>
          <a:lstStyle/>
          <a:p>
            <a:pPr algn="ctr"/>
            <a:r>
              <a:rPr lang="en-US" altLang="zh-CN" dirty="0">
                <a:latin typeface="华文楷体" pitchFamily="2" charset="-122"/>
                <a:ea typeface="华文楷体" pitchFamily="2" charset="-122"/>
              </a:rPr>
              <a:t>Global Coverage of </a:t>
            </a:r>
            <a:r>
              <a:rPr lang="en-US" altLang="zh-CN" dirty="0" err="1">
                <a:latin typeface="华文楷体" pitchFamily="2" charset="-122"/>
                <a:ea typeface="华文楷体" pitchFamily="2" charset="-122"/>
              </a:rPr>
              <a:t>EUMETcast</a:t>
            </a:r>
            <a:endParaRPr lang="en-US" altLang="zh-CN" dirty="0">
              <a:latin typeface="华文楷体" pitchFamily="2" charset="-122"/>
              <a:ea typeface="华文楷体" pitchFamily="2" charset="-122"/>
            </a:endParaRPr>
          </a:p>
          <a:p>
            <a:pPr algn="ctr"/>
            <a:r>
              <a:rPr lang="zh-CN" altLang="en-US" dirty="0">
                <a:latin typeface="华文楷体" pitchFamily="2" charset="-122"/>
                <a:ea typeface="华文楷体" pitchFamily="2" charset="-122"/>
              </a:rPr>
              <a:t>（</a:t>
            </a:r>
            <a:r>
              <a:rPr lang="en-US" altLang="zh-CN" dirty="0">
                <a:latin typeface="华文楷体" pitchFamily="2" charset="-122"/>
                <a:ea typeface="华文楷体" pitchFamily="2" charset="-122"/>
              </a:rPr>
              <a:t>EARS</a:t>
            </a:r>
            <a:r>
              <a:rPr lang="zh-CN" altLang="en-US" dirty="0">
                <a:latin typeface="华文楷体" pitchFamily="2" charset="-122"/>
                <a:ea typeface="华文楷体" pitchFamily="2" charset="-122"/>
              </a:rPr>
              <a:t>）</a:t>
            </a: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02113" y="3429000"/>
            <a:ext cx="3821227" cy="2804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7262000" y="6290270"/>
            <a:ext cx="3276859" cy="369332"/>
          </a:xfrm>
          <a:prstGeom prst="rect">
            <a:avLst/>
          </a:prstGeom>
          <a:noFill/>
        </p:spPr>
        <p:txBody>
          <a:bodyPr wrap="none" rtlCol="0">
            <a:spAutoFit/>
          </a:bodyPr>
          <a:lstStyle/>
          <a:p>
            <a:r>
              <a:rPr lang="en-US" altLang="zh-CN" dirty="0" err="1">
                <a:latin typeface="华文楷体" pitchFamily="2" charset="-122"/>
                <a:ea typeface="华文楷体" pitchFamily="2" charset="-122"/>
              </a:rPr>
              <a:t>DBNet</a:t>
            </a:r>
            <a:r>
              <a:rPr lang="en-US" altLang="zh-CN" dirty="0">
                <a:latin typeface="华文楷体" pitchFamily="2" charset="-122"/>
                <a:ea typeface="华文楷体" pitchFamily="2" charset="-122"/>
              </a:rPr>
              <a:t> data </a:t>
            </a:r>
            <a:r>
              <a:rPr lang="en-US" altLang="zh-CN" dirty="0" smtClean="0">
                <a:latin typeface="华文楷体" pitchFamily="2" charset="-122"/>
                <a:ea typeface="华文楷体" pitchFamily="2" charset="-122"/>
              </a:rPr>
              <a:t>types </a:t>
            </a:r>
            <a:r>
              <a:rPr lang="en-US" altLang="zh-CN" dirty="0">
                <a:latin typeface="华文楷体" pitchFamily="2" charset="-122"/>
                <a:ea typeface="华文楷体" pitchFamily="2" charset="-122"/>
              </a:rPr>
              <a:t>in </a:t>
            </a:r>
            <a:r>
              <a:rPr lang="en-US" altLang="zh-CN" dirty="0" err="1">
                <a:latin typeface="华文楷体" pitchFamily="2" charset="-122"/>
                <a:ea typeface="华文楷体" pitchFamily="2" charset="-122"/>
              </a:rPr>
              <a:t>EUMETcast</a:t>
            </a:r>
            <a:r>
              <a:rPr lang="en-US" altLang="zh-CN" dirty="0">
                <a:latin typeface="华文楷体" pitchFamily="2" charset="-122"/>
                <a:ea typeface="华文楷体" pitchFamily="2" charset="-122"/>
              </a:rPr>
              <a:t> </a:t>
            </a:r>
            <a:endParaRPr lang="zh-CN" altLang="en-US" dirty="0">
              <a:latin typeface="华文楷体" pitchFamily="2" charset="-122"/>
              <a:ea typeface="华文楷体" pitchFamily="2" charset="-122"/>
            </a:endParaRPr>
          </a:p>
        </p:txBody>
      </p:sp>
      <p:sp>
        <p:nvSpPr>
          <p:cNvPr id="4" name="矩形 3"/>
          <p:cNvSpPr/>
          <p:nvPr/>
        </p:nvSpPr>
        <p:spPr>
          <a:xfrm>
            <a:off x="1711902" y="3754613"/>
            <a:ext cx="4464496" cy="3182410"/>
          </a:xfrm>
          <a:prstGeom prst="rect">
            <a:avLst/>
          </a:prstGeom>
        </p:spPr>
        <p:txBody>
          <a:bodyPr wrap="square">
            <a:spAutoFit/>
          </a:bodyPr>
          <a:lstStyle/>
          <a:p>
            <a:pPr>
              <a:spcBef>
                <a:spcPct val="20000"/>
              </a:spcBef>
              <a:buClr>
                <a:schemeClr val="tx2"/>
              </a:buClr>
              <a:buSzPct val="60000"/>
            </a:pPr>
            <a:r>
              <a:rPr lang="en-US" altLang="zh-CN" sz="2800" dirty="0">
                <a:latin typeface="华文楷体" pitchFamily="2" charset="-122"/>
                <a:ea typeface="华文楷体" pitchFamily="2" charset="-122"/>
              </a:rPr>
              <a:t>Including Satellites</a:t>
            </a:r>
            <a:r>
              <a:rPr lang="zh-CN" altLang="en-US" sz="2800" dirty="0">
                <a:latin typeface="华文楷体" pitchFamily="2" charset="-122"/>
                <a:ea typeface="华文楷体" pitchFamily="2" charset="-122"/>
              </a:rPr>
              <a:t>：</a:t>
            </a:r>
            <a:endParaRPr lang="en-US" altLang="zh-CN" sz="2800" dirty="0">
              <a:latin typeface="华文楷体" pitchFamily="2" charset="-122"/>
              <a:ea typeface="华文楷体" pitchFamily="2" charset="-122"/>
            </a:endParaRPr>
          </a:p>
          <a:p>
            <a:pPr marL="342900" indent="-342900">
              <a:spcBef>
                <a:spcPct val="20000"/>
              </a:spcBef>
              <a:buClr>
                <a:schemeClr val="tx2"/>
              </a:buClr>
              <a:buSzPct val="60000"/>
              <a:buFont typeface="Wingdings" panose="05000000000000000000" pitchFamily="2" charset="2"/>
              <a:buChar char="l"/>
            </a:pPr>
            <a:r>
              <a:rPr lang="en-US" altLang="zh-CN" sz="2400" dirty="0">
                <a:latin typeface="华文楷体" pitchFamily="2" charset="-122"/>
                <a:ea typeface="华文楷体" pitchFamily="2" charset="-122"/>
              </a:rPr>
              <a:t>NOAA</a:t>
            </a:r>
            <a:r>
              <a:rPr lang="zh-CN" altLang="en-US" sz="2400" dirty="0">
                <a:latin typeface="华文楷体" pitchFamily="2" charset="-122"/>
                <a:ea typeface="华文楷体" pitchFamily="2" charset="-122"/>
              </a:rPr>
              <a:t>  </a:t>
            </a:r>
            <a:r>
              <a:rPr lang="en-US" altLang="zh-CN" sz="2400" dirty="0">
                <a:latin typeface="华文楷体" pitchFamily="2" charset="-122"/>
                <a:ea typeface="华文楷体" pitchFamily="2" charset="-122"/>
              </a:rPr>
              <a:t>series ATOVS,</a:t>
            </a:r>
          </a:p>
          <a:p>
            <a:pPr marL="342900" indent="-342900">
              <a:spcBef>
                <a:spcPct val="20000"/>
              </a:spcBef>
              <a:buClr>
                <a:schemeClr val="tx2"/>
              </a:buClr>
              <a:buSzPct val="60000"/>
              <a:buFont typeface="Wingdings" panose="05000000000000000000" pitchFamily="2" charset="2"/>
              <a:buChar char="l"/>
            </a:pPr>
            <a:r>
              <a:rPr lang="en-US" altLang="zh-CN" sz="2400" dirty="0" err="1">
                <a:latin typeface="华文楷体" pitchFamily="2" charset="-122"/>
                <a:ea typeface="华文楷体" pitchFamily="2" charset="-122"/>
              </a:rPr>
              <a:t>MetOp</a:t>
            </a:r>
            <a:r>
              <a:rPr lang="zh-CN" altLang="en-US" sz="2400" dirty="0">
                <a:latin typeface="华文楷体" pitchFamily="2" charset="-122"/>
                <a:ea typeface="华文楷体" pitchFamily="2" charset="-122"/>
              </a:rPr>
              <a:t> </a:t>
            </a:r>
            <a:r>
              <a:rPr lang="en-US" altLang="zh-CN" sz="2400" dirty="0">
                <a:latin typeface="华文楷体" pitchFamily="2" charset="-122"/>
                <a:ea typeface="华文楷体" pitchFamily="2" charset="-122"/>
              </a:rPr>
              <a:t>series</a:t>
            </a:r>
            <a:r>
              <a:rPr lang="zh-CN" altLang="en-US" sz="2400" dirty="0">
                <a:latin typeface="华文楷体" pitchFamily="2" charset="-122"/>
                <a:ea typeface="华文楷体" pitchFamily="2" charset="-122"/>
              </a:rPr>
              <a:t> </a:t>
            </a:r>
            <a:r>
              <a:rPr lang="en-US" altLang="zh-CN" sz="2400" dirty="0">
                <a:latin typeface="华文楷体" pitchFamily="2" charset="-122"/>
                <a:ea typeface="华文楷体" pitchFamily="2" charset="-122"/>
              </a:rPr>
              <a:t>ATOVS,</a:t>
            </a:r>
          </a:p>
          <a:p>
            <a:pPr marL="342900" indent="-342900">
              <a:spcBef>
                <a:spcPct val="20000"/>
              </a:spcBef>
              <a:buClr>
                <a:schemeClr val="tx2"/>
              </a:buClr>
              <a:buSzPct val="60000"/>
              <a:buFont typeface="Wingdings" panose="05000000000000000000" pitchFamily="2" charset="2"/>
              <a:buChar char="l"/>
            </a:pPr>
            <a:r>
              <a:rPr lang="en-US" altLang="zh-CN" sz="2400" dirty="0">
                <a:latin typeface="华文楷体" pitchFamily="2" charset="-122"/>
                <a:ea typeface="华文楷体" pitchFamily="2" charset="-122"/>
              </a:rPr>
              <a:t>SNPP</a:t>
            </a:r>
            <a:r>
              <a:rPr lang="zh-CN" altLang="en-US" sz="2400" dirty="0">
                <a:latin typeface="华文楷体" pitchFamily="2" charset="-122"/>
                <a:ea typeface="华文楷体" pitchFamily="2" charset="-122"/>
              </a:rPr>
              <a:t> </a:t>
            </a:r>
            <a:r>
              <a:rPr lang="en-US" altLang="zh-CN" sz="2400" dirty="0">
                <a:latin typeface="华文楷体" pitchFamily="2" charset="-122"/>
                <a:ea typeface="华文楷体" pitchFamily="2" charset="-122"/>
              </a:rPr>
              <a:t>,</a:t>
            </a:r>
          </a:p>
          <a:p>
            <a:pPr marL="342900" indent="-342900">
              <a:spcBef>
                <a:spcPct val="20000"/>
              </a:spcBef>
              <a:buClr>
                <a:schemeClr val="tx2"/>
              </a:buClr>
              <a:buSzPct val="60000"/>
              <a:buFont typeface="Wingdings" panose="05000000000000000000" pitchFamily="2" charset="2"/>
              <a:buChar char="l"/>
            </a:pPr>
            <a:r>
              <a:rPr lang="en-US" altLang="zh-CN" sz="2400" dirty="0">
                <a:latin typeface="华文楷体" pitchFamily="2" charset="-122"/>
                <a:ea typeface="华文楷体" pitchFamily="2" charset="-122"/>
              </a:rPr>
              <a:t>FY-3</a:t>
            </a:r>
            <a:r>
              <a:rPr lang="zh-CN" altLang="en-US" sz="2400" dirty="0">
                <a:latin typeface="华文楷体" pitchFamily="2" charset="-122"/>
                <a:ea typeface="华文楷体" pitchFamily="2" charset="-122"/>
              </a:rPr>
              <a:t> </a:t>
            </a:r>
            <a:r>
              <a:rPr lang="en-US" altLang="zh-CN" sz="2400" dirty="0">
                <a:latin typeface="华文楷体" pitchFamily="2" charset="-122"/>
                <a:ea typeface="华文楷体" pitchFamily="2" charset="-122"/>
              </a:rPr>
              <a:t>VASS,</a:t>
            </a:r>
          </a:p>
          <a:p>
            <a:pPr marL="342900" indent="-342900">
              <a:spcBef>
                <a:spcPct val="20000"/>
              </a:spcBef>
              <a:buClr>
                <a:schemeClr val="tx2"/>
              </a:buClr>
              <a:buSzPct val="60000"/>
              <a:buFont typeface="Wingdings" panose="05000000000000000000" pitchFamily="2" charset="2"/>
              <a:buChar char="l"/>
            </a:pPr>
            <a:r>
              <a:rPr lang="en-US" altLang="zh-CN" sz="2400" dirty="0">
                <a:latin typeface="华文楷体" pitchFamily="2" charset="-122"/>
                <a:ea typeface="华文楷体" pitchFamily="2" charset="-122"/>
              </a:rPr>
              <a:t>……</a:t>
            </a:r>
          </a:p>
          <a:p>
            <a:pPr marL="342900" indent="-342900">
              <a:spcBef>
                <a:spcPct val="20000"/>
              </a:spcBef>
              <a:buClr>
                <a:schemeClr val="tx2"/>
              </a:buClr>
              <a:buSzPct val="60000"/>
              <a:buFont typeface="Wingdings 2"/>
              <a:buChar char=""/>
            </a:pPr>
            <a:endParaRPr lang="zh-CN" altLang="en-US" sz="2400" dirty="0">
              <a:solidFill>
                <a:prstClr val="white"/>
              </a:solidFill>
              <a:latin typeface="华文楷体" pitchFamily="2" charset="-122"/>
              <a:ea typeface="华文楷体" pitchFamily="2" charset="-122"/>
            </a:endParaRPr>
          </a:p>
        </p:txBody>
      </p:sp>
    </p:spTree>
    <p:extLst>
      <p:ext uri="{BB962C8B-B14F-4D97-AF65-F5344CB8AC3E}">
        <p14:creationId xmlns:p14="http://schemas.microsoft.com/office/powerpoint/2010/main" xmlns="" val="2500572276"/>
      </p:ext>
    </p:extLst>
  </p:cSld>
  <p:clrMapOvr>
    <a:masterClrMapping/>
  </p:clrMapOvr>
  <p:transition advTm="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err="1"/>
              <a:t>DBNet</a:t>
            </a:r>
            <a:r>
              <a:rPr lang="en-US" altLang="zh-CN" b="1" dirty="0"/>
              <a:t> Data in CMA</a:t>
            </a:r>
            <a:endParaRPr lang="zh-CN" altLang="en-US" b="1" dirty="0"/>
          </a:p>
        </p:txBody>
      </p:sp>
      <p:graphicFrame>
        <p:nvGraphicFramePr>
          <p:cNvPr id="6" name="表格 5"/>
          <p:cNvGraphicFramePr>
            <a:graphicFrameLocks noGrp="1"/>
          </p:cNvGraphicFramePr>
          <p:nvPr>
            <p:extLst>
              <p:ext uri="{D42A27DB-BD31-4B8C-83A1-F6EECF244321}">
                <p14:modId xmlns:p14="http://schemas.microsoft.com/office/powerpoint/2010/main" xmlns="" val="973332345"/>
              </p:ext>
            </p:extLst>
          </p:nvPr>
        </p:nvGraphicFramePr>
        <p:xfrm>
          <a:off x="666750" y="2429694"/>
          <a:ext cx="10858500" cy="3051671"/>
        </p:xfrm>
        <a:graphic>
          <a:graphicData uri="http://schemas.openxmlformats.org/drawingml/2006/table">
            <a:tbl>
              <a:tblPr firstRow="1" firstCol="1" bandRow="1">
                <a:tableStyleId>{5C22544A-7EE6-4342-B048-85BDC9FD1C3A}</a:tableStyleId>
              </a:tblPr>
              <a:tblGrid>
                <a:gridCol w="356378">
                  <a:extLst>
                    <a:ext uri="{9D8B030D-6E8A-4147-A177-3AD203B41FA5}">
                      <a16:colId xmlns:a16="http://schemas.microsoft.com/office/drawing/2014/main" xmlns="" val="20000"/>
                    </a:ext>
                  </a:extLst>
                </a:gridCol>
                <a:gridCol w="1574022">
                  <a:extLst>
                    <a:ext uri="{9D8B030D-6E8A-4147-A177-3AD203B41FA5}">
                      <a16:colId xmlns:a16="http://schemas.microsoft.com/office/drawing/2014/main" xmlns="" val="20001"/>
                    </a:ext>
                  </a:extLst>
                </a:gridCol>
                <a:gridCol w="952500">
                  <a:extLst>
                    <a:ext uri="{9D8B030D-6E8A-4147-A177-3AD203B41FA5}">
                      <a16:colId xmlns:a16="http://schemas.microsoft.com/office/drawing/2014/main" xmlns="" val="20002"/>
                    </a:ext>
                  </a:extLst>
                </a:gridCol>
                <a:gridCol w="3225800">
                  <a:extLst>
                    <a:ext uri="{9D8B030D-6E8A-4147-A177-3AD203B41FA5}">
                      <a16:colId xmlns:a16="http://schemas.microsoft.com/office/drawing/2014/main" xmlns="" val="20003"/>
                    </a:ext>
                  </a:extLst>
                </a:gridCol>
                <a:gridCol w="1930400">
                  <a:extLst>
                    <a:ext uri="{9D8B030D-6E8A-4147-A177-3AD203B41FA5}">
                      <a16:colId xmlns:a16="http://schemas.microsoft.com/office/drawing/2014/main" xmlns="" val="20004"/>
                    </a:ext>
                  </a:extLst>
                </a:gridCol>
                <a:gridCol w="1422400">
                  <a:extLst>
                    <a:ext uri="{9D8B030D-6E8A-4147-A177-3AD203B41FA5}">
                      <a16:colId xmlns:a16="http://schemas.microsoft.com/office/drawing/2014/main" xmlns="" val="20005"/>
                    </a:ext>
                  </a:extLst>
                </a:gridCol>
                <a:gridCol w="1397000">
                  <a:extLst>
                    <a:ext uri="{9D8B030D-6E8A-4147-A177-3AD203B41FA5}">
                      <a16:colId xmlns:a16="http://schemas.microsoft.com/office/drawing/2014/main" xmlns="" val="20006"/>
                    </a:ext>
                  </a:extLst>
                </a:gridCol>
              </a:tblGrid>
              <a:tr h="805845">
                <a:tc>
                  <a:txBody>
                    <a:bodyPr/>
                    <a:lstStyle/>
                    <a:p>
                      <a:pPr algn="ctr">
                        <a:spcAft>
                          <a:spcPts val="0"/>
                        </a:spcAft>
                      </a:pPr>
                      <a:r>
                        <a:rPr lang="en-US" sz="2000" kern="0" dirty="0">
                          <a:effectLst/>
                          <a:latin typeface="Times New Roman" pitchFamily="18" charset="0"/>
                          <a:cs typeface="Times New Roman" pitchFamily="18" charset="0"/>
                        </a:rPr>
                        <a:t> </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altLang="zh-CN" sz="2000" kern="1200" dirty="0">
                          <a:effectLst/>
                          <a:latin typeface="Times New Roman" pitchFamily="18" charset="0"/>
                          <a:cs typeface="Times New Roman" pitchFamily="18" charset="0"/>
                        </a:rPr>
                        <a:t>Abbreviation</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0" dirty="0">
                          <a:effectLst/>
                          <a:latin typeface="+mn-ea"/>
                          <a:ea typeface="+mn-ea"/>
                          <a:cs typeface="Times New Roman" pitchFamily="18" charset="0"/>
                        </a:rPr>
                        <a:t> Types</a:t>
                      </a:r>
                      <a:endParaRPr lang="zh-CN" sz="2000" kern="100" dirty="0">
                        <a:effectLst/>
                        <a:latin typeface="+mn-ea"/>
                        <a:ea typeface="+mn-ea"/>
                        <a:cs typeface="Times New Roman" pitchFamily="18" charset="0"/>
                      </a:endParaRPr>
                    </a:p>
                  </a:txBody>
                  <a:tcPr marL="68580" marR="68580" marT="0" marB="0"/>
                </a:tc>
                <a:tc>
                  <a:txBody>
                    <a:bodyPr/>
                    <a:lstStyle/>
                    <a:p>
                      <a:pPr algn="ctr">
                        <a:spcAft>
                          <a:spcPts val="0"/>
                        </a:spcAft>
                      </a:pPr>
                      <a:r>
                        <a:rPr lang="en-US" altLang="zh-CN" sz="2000" kern="1200" dirty="0">
                          <a:effectLst/>
                          <a:latin typeface="Times New Roman" pitchFamily="18" charset="0"/>
                          <a:ea typeface="宋体"/>
                          <a:cs typeface="Times New Roman" pitchFamily="18" charset="0"/>
                        </a:rPr>
                        <a:t>Satellites</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altLang="zh-CN" sz="2000" kern="1200" dirty="0">
                          <a:effectLst/>
                          <a:latin typeface="Times New Roman" pitchFamily="18" charset="0"/>
                          <a:cs typeface="Times New Roman" pitchFamily="18" charset="0"/>
                        </a:rPr>
                        <a:t>Transfer</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altLang="zh-CN" sz="2000" kern="1200" dirty="0">
                          <a:effectLst/>
                          <a:latin typeface="Times New Roman" pitchFamily="18" charset="0"/>
                          <a:ea typeface="宋体"/>
                          <a:cs typeface="Times New Roman" pitchFamily="18" charset="0"/>
                        </a:rPr>
                        <a:t>Transfer Unit</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altLang="zh-CN" sz="2000" kern="1200" dirty="0">
                          <a:effectLst/>
                          <a:latin typeface="Times New Roman" pitchFamily="18" charset="0"/>
                          <a:cs typeface="Times New Roman" pitchFamily="18" charset="0"/>
                        </a:rPr>
                        <a:t>Latency(</a:t>
                      </a:r>
                      <a:r>
                        <a:rPr lang="en-US" altLang="zh-CN" sz="2000" kern="1200" dirty="0" err="1">
                          <a:effectLst/>
                          <a:latin typeface="Times New Roman" pitchFamily="18" charset="0"/>
                          <a:cs typeface="Times New Roman" pitchFamily="18" charset="0"/>
                        </a:rPr>
                        <a:t>hr</a:t>
                      </a:r>
                      <a:r>
                        <a:rPr lang="en-US" altLang="zh-CN" sz="2000" kern="1200" dirty="0">
                          <a:effectLst/>
                          <a:latin typeface="Times New Roman" pitchFamily="18" charset="0"/>
                          <a:cs typeface="Times New Roman" pitchFamily="18" charset="0"/>
                        </a:rPr>
                        <a:t>)</a:t>
                      </a:r>
                      <a:endParaRPr lang="zh-CN" sz="2000" kern="100" dirty="0">
                        <a:effectLst/>
                        <a:latin typeface="Times New Roman" pitchFamily="18" charset="0"/>
                        <a:ea typeface="宋体"/>
                        <a:cs typeface="Times New Roman" pitchFamily="18" charset="0"/>
                      </a:endParaRPr>
                    </a:p>
                  </a:txBody>
                  <a:tcPr marL="68580" marR="68580" marT="0" marB="0"/>
                </a:tc>
                <a:extLst>
                  <a:ext uri="{0D108BD9-81ED-4DB2-BD59-A6C34878D82A}">
                    <a16:rowId xmlns:a16="http://schemas.microsoft.com/office/drawing/2014/main" xmlns="" val="10000"/>
                  </a:ext>
                </a:extLst>
              </a:tr>
              <a:tr h="427145">
                <a:tc>
                  <a:txBody>
                    <a:bodyPr/>
                    <a:lstStyle/>
                    <a:p>
                      <a:pPr algn="ctr">
                        <a:spcAft>
                          <a:spcPts val="0"/>
                        </a:spcAft>
                      </a:pPr>
                      <a:r>
                        <a:rPr lang="en-US" sz="2000" kern="1200">
                          <a:effectLst/>
                          <a:latin typeface="Times New Roman" pitchFamily="18" charset="0"/>
                          <a:cs typeface="Times New Roman" pitchFamily="18" charset="0"/>
                        </a:rPr>
                        <a:t>1</a:t>
                      </a:r>
                      <a:endParaRPr lang="zh-CN" sz="2000" kern="10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1200" dirty="0" err="1">
                          <a:effectLst/>
                          <a:latin typeface="Times New Roman" pitchFamily="18" charset="0"/>
                          <a:cs typeface="Times New Roman" pitchFamily="18" charset="0"/>
                        </a:rPr>
                        <a:t>DBNet</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1200" dirty="0">
                          <a:effectLst/>
                          <a:latin typeface="Times New Roman" pitchFamily="18" charset="0"/>
                          <a:cs typeface="Times New Roman" pitchFamily="18" charset="0"/>
                        </a:rPr>
                        <a:t>RARS</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1200" dirty="0">
                          <a:effectLst/>
                          <a:latin typeface="Times New Roman" pitchFamily="18" charset="0"/>
                          <a:cs typeface="Times New Roman" pitchFamily="18" charset="0"/>
                        </a:rPr>
                        <a:t>NOAA-18/19</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1200" dirty="0">
                          <a:effectLst/>
                          <a:latin typeface="Times New Roman" pitchFamily="18" charset="0"/>
                          <a:cs typeface="Times New Roman" pitchFamily="18" charset="0"/>
                        </a:rPr>
                        <a:t>HRPT</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altLang="zh-CN" sz="2000" kern="1200" dirty="0">
                          <a:effectLst/>
                          <a:latin typeface="Times New Roman" pitchFamily="18" charset="0"/>
                          <a:cs typeface="Times New Roman" pitchFamily="18" charset="0"/>
                        </a:rPr>
                        <a:t>arc</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1200" dirty="0">
                          <a:effectLst/>
                          <a:latin typeface="Times New Roman" pitchFamily="18" charset="0"/>
                          <a:cs typeface="Times New Roman" pitchFamily="18" charset="0"/>
                        </a:rPr>
                        <a:t>0.5-1</a:t>
                      </a:r>
                      <a:endParaRPr lang="zh-CN" sz="2000" kern="100" dirty="0">
                        <a:effectLst/>
                        <a:latin typeface="Times New Roman" pitchFamily="18" charset="0"/>
                        <a:ea typeface="宋体"/>
                        <a:cs typeface="Times New Roman" pitchFamily="18" charset="0"/>
                      </a:endParaRPr>
                    </a:p>
                  </a:txBody>
                  <a:tcPr marL="68580" marR="68580" marT="0" marB="0"/>
                </a:tc>
                <a:extLst>
                  <a:ext uri="{0D108BD9-81ED-4DB2-BD59-A6C34878D82A}">
                    <a16:rowId xmlns:a16="http://schemas.microsoft.com/office/drawing/2014/main" xmlns="" val="10001"/>
                  </a:ext>
                </a:extLst>
              </a:tr>
              <a:tr h="402923">
                <a:tc>
                  <a:txBody>
                    <a:bodyPr/>
                    <a:lstStyle/>
                    <a:p>
                      <a:pPr algn="ctr">
                        <a:spcAft>
                          <a:spcPts val="0"/>
                        </a:spcAft>
                      </a:pPr>
                      <a:r>
                        <a:rPr lang="en-US" altLang="zh-CN" sz="2000" kern="0" dirty="0">
                          <a:effectLst/>
                          <a:latin typeface="Times New Roman" pitchFamily="18" charset="0"/>
                          <a:ea typeface="宋体"/>
                          <a:cs typeface="Times New Roman" pitchFamily="18" charset="0"/>
                        </a:rPr>
                        <a:t>2</a:t>
                      </a:r>
                      <a:endParaRPr lang="zh-CN" sz="2000" kern="100" dirty="0">
                        <a:effectLst/>
                        <a:latin typeface="Times New Roman" pitchFamily="18" charset="0"/>
                        <a:ea typeface="宋体"/>
                        <a:cs typeface="Times New Roman" pitchFamily="18" charset="0"/>
                      </a:endParaRPr>
                    </a:p>
                  </a:txBody>
                  <a:tcPr marL="68580" marR="68580" marT="0" marB="0" anchor="ctr"/>
                </a:tc>
                <a:tc>
                  <a:txBody>
                    <a:bodyPr/>
                    <a:lstStyle/>
                    <a:p>
                      <a:pPr algn="ctr">
                        <a:spcAft>
                          <a:spcPts val="0"/>
                        </a:spcAft>
                      </a:pPr>
                      <a:r>
                        <a:rPr lang="en-US" sz="2000" kern="0" dirty="0" err="1">
                          <a:effectLst/>
                          <a:latin typeface="Times New Roman" pitchFamily="18" charset="0"/>
                          <a:cs typeface="Times New Roman" pitchFamily="18" charset="0"/>
                        </a:rPr>
                        <a:t>DBNet</a:t>
                      </a:r>
                      <a:r>
                        <a:rPr lang="en-US" sz="2000" kern="0" dirty="0">
                          <a:effectLst/>
                          <a:latin typeface="Times New Roman" pitchFamily="18" charset="0"/>
                          <a:cs typeface="Times New Roman" pitchFamily="18" charset="0"/>
                        </a:rPr>
                        <a:t> </a:t>
                      </a:r>
                      <a:endParaRPr lang="zh-CN" sz="2000" kern="100" dirty="0">
                        <a:effectLst/>
                        <a:latin typeface="Times New Roman" pitchFamily="18" charset="0"/>
                        <a:ea typeface="宋体"/>
                        <a:cs typeface="Times New Roman" pitchFamily="18" charset="0"/>
                      </a:endParaRPr>
                    </a:p>
                  </a:txBody>
                  <a:tcPr marL="68580" marR="68580" marT="0" marB="0" anchor="ctr"/>
                </a:tc>
                <a:tc>
                  <a:txBody>
                    <a:bodyPr/>
                    <a:lstStyle/>
                    <a:p>
                      <a:pPr algn="ctr">
                        <a:spcAft>
                          <a:spcPts val="0"/>
                        </a:spcAft>
                      </a:pPr>
                      <a:r>
                        <a:rPr lang="en-US" sz="2000" kern="1200" dirty="0">
                          <a:effectLst/>
                          <a:latin typeface="Times New Roman" pitchFamily="18" charset="0"/>
                          <a:cs typeface="Times New Roman" pitchFamily="18" charset="0"/>
                        </a:rPr>
                        <a:t>EARS</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1200" dirty="0">
                          <a:effectLst/>
                          <a:latin typeface="Times New Roman" pitchFamily="18" charset="0"/>
                          <a:cs typeface="Times New Roman" pitchFamily="18" charset="0"/>
                        </a:rPr>
                        <a:t>NOAA-18/19,MetOp01/02</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1200" dirty="0">
                          <a:effectLst/>
                          <a:latin typeface="Times New Roman" pitchFamily="18" charset="0"/>
                          <a:cs typeface="Times New Roman" pitchFamily="18" charset="0"/>
                        </a:rPr>
                        <a:t>HRPT</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altLang="zh-CN" sz="2000" kern="1200" dirty="0">
                          <a:effectLst/>
                          <a:latin typeface="Times New Roman" pitchFamily="18" charset="0"/>
                          <a:cs typeface="Times New Roman" pitchFamily="18" charset="0"/>
                        </a:rPr>
                        <a:t>arc</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1200" dirty="0">
                          <a:effectLst/>
                          <a:latin typeface="Times New Roman" pitchFamily="18" charset="0"/>
                          <a:cs typeface="Times New Roman" pitchFamily="18" charset="0"/>
                        </a:rPr>
                        <a:t>0.5-1</a:t>
                      </a:r>
                      <a:endParaRPr lang="zh-CN" sz="2000" kern="100" dirty="0">
                        <a:effectLst/>
                        <a:latin typeface="Times New Roman" pitchFamily="18" charset="0"/>
                        <a:ea typeface="宋体"/>
                        <a:cs typeface="Times New Roman" pitchFamily="18" charset="0"/>
                      </a:endParaRPr>
                    </a:p>
                  </a:txBody>
                  <a:tcPr marL="68580" marR="68580" marT="0" marB="0"/>
                </a:tc>
                <a:extLst>
                  <a:ext uri="{0D108BD9-81ED-4DB2-BD59-A6C34878D82A}">
                    <a16:rowId xmlns:a16="http://schemas.microsoft.com/office/drawing/2014/main" xmlns="" val="10002"/>
                  </a:ext>
                </a:extLst>
              </a:tr>
              <a:tr h="402923">
                <a:tc>
                  <a:txBody>
                    <a:bodyPr/>
                    <a:lstStyle/>
                    <a:p>
                      <a:pPr algn="ctr">
                        <a:spcAft>
                          <a:spcPts val="0"/>
                        </a:spcAft>
                      </a:pPr>
                      <a:r>
                        <a:rPr lang="en-US" altLang="zh-CN" sz="2000" kern="1200" dirty="0">
                          <a:effectLst/>
                          <a:latin typeface="Times New Roman" pitchFamily="18" charset="0"/>
                          <a:ea typeface="宋体"/>
                          <a:cs typeface="Times New Roman" pitchFamily="18" charset="0"/>
                        </a:rPr>
                        <a:t>3</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altLang="zh-CN" sz="2000" kern="100" dirty="0" err="1">
                          <a:effectLst/>
                          <a:latin typeface="Times New Roman" pitchFamily="18" charset="0"/>
                          <a:ea typeface="宋体"/>
                          <a:cs typeface="Times New Roman" pitchFamily="18" charset="0"/>
                        </a:rPr>
                        <a:t>DBNet</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kern="1200" dirty="0">
                          <a:effectLst/>
                          <a:latin typeface="Times New Roman" pitchFamily="18" charset="0"/>
                          <a:cs typeface="Times New Roman" pitchFamily="18" charset="0"/>
                        </a:rPr>
                        <a:t>CNB</a:t>
                      </a:r>
                      <a:r>
                        <a:rPr lang="en-US" sz="2000" kern="0" dirty="0">
                          <a:effectLst/>
                          <a:latin typeface="Times New Roman" pitchFamily="18" charset="0"/>
                          <a:cs typeface="Times New Roman" pitchFamily="18" charset="0"/>
                        </a:rPr>
                        <a:t> </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1200" dirty="0">
                          <a:effectLst/>
                          <a:latin typeface="Times New Roman" pitchFamily="18" charset="0"/>
                          <a:cs typeface="Times New Roman" pitchFamily="18" charset="0"/>
                        </a:rPr>
                        <a:t>NOAA-18(now NOAA-20)</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altLang="zh-CN" sz="2000" kern="1200" dirty="0">
                          <a:effectLst/>
                          <a:latin typeface="Times New Roman" pitchFamily="18" charset="0"/>
                          <a:cs typeface="Times New Roman" pitchFamily="18" charset="0"/>
                        </a:rPr>
                        <a:t>Direct-broadcast</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altLang="zh-CN" sz="2000" kern="1200" dirty="0">
                          <a:effectLst/>
                          <a:latin typeface="Times New Roman" pitchFamily="18" charset="0"/>
                          <a:cs typeface="Times New Roman" pitchFamily="18" charset="0"/>
                        </a:rPr>
                        <a:t>arc</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1200" dirty="0">
                          <a:effectLst/>
                          <a:latin typeface="Times New Roman" pitchFamily="18" charset="0"/>
                          <a:cs typeface="Times New Roman" pitchFamily="18" charset="0"/>
                        </a:rPr>
                        <a:t>0.5</a:t>
                      </a:r>
                      <a:endParaRPr lang="zh-CN" sz="2000" kern="100" dirty="0">
                        <a:effectLst/>
                        <a:latin typeface="Times New Roman" pitchFamily="18" charset="0"/>
                        <a:ea typeface="宋体"/>
                        <a:cs typeface="Times New Roman" pitchFamily="18" charset="0"/>
                      </a:endParaRPr>
                    </a:p>
                  </a:txBody>
                  <a:tcPr marL="68580" marR="68580" marT="0" marB="0"/>
                </a:tc>
                <a:extLst>
                  <a:ext uri="{0D108BD9-81ED-4DB2-BD59-A6C34878D82A}">
                    <a16:rowId xmlns:a16="http://schemas.microsoft.com/office/drawing/2014/main" xmlns="" val="10003"/>
                  </a:ext>
                </a:extLst>
              </a:tr>
              <a:tr h="402923">
                <a:tc>
                  <a:txBody>
                    <a:bodyPr/>
                    <a:lstStyle/>
                    <a:p>
                      <a:pPr algn="ctr">
                        <a:spcAft>
                          <a:spcPts val="0"/>
                        </a:spcAft>
                      </a:pPr>
                      <a:r>
                        <a:rPr lang="en-US" altLang="zh-CN" sz="2000" kern="1200" dirty="0">
                          <a:effectLst/>
                          <a:latin typeface="Times New Roman" pitchFamily="18" charset="0"/>
                          <a:ea typeface="宋体"/>
                          <a:cs typeface="Times New Roman" pitchFamily="18" charset="0"/>
                        </a:rPr>
                        <a:t>4</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1200">
                          <a:effectLst/>
                          <a:latin typeface="Times New Roman" pitchFamily="18" charset="0"/>
                          <a:cs typeface="Times New Roman" pitchFamily="18" charset="0"/>
                        </a:rPr>
                        <a:t>NESDIS</a:t>
                      </a:r>
                      <a:endParaRPr lang="zh-CN" sz="2000" kern="10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0" dirty="0">
                          <a:effectLst/>
                          <a:latin typeface="Times New Roman" pitchFamily="18" charset="0"/>
                          <a:cs typeface="Times New Roman" pitchFamily="18" charset="0"/>
                        </a:rPr>
                        <a:t> </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1200" dirty="0">
                          <a:effectLst/>
                          <a:latin typeface="Times New Roman" pitchFamily="18" charset="0"/>
                          <a:cs typeface="Times New Roman" pitchFamily="18" charset="0"/>
                        </a:rPr>
                        <a:t>NOAA-15/18/19</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1200" dirty="0">
                          <a:effectLst/>
                          <a:latin typeface="Times New Roman" pitchFamily="18" charset="0"/>
                          <a:cs typeface="Times New Roman" pitchFamily="18" charset="0"/>
                        </a:rPr>
                        <a:t>GTS</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altLang="zh-CN" sz="2000" kern="1200" dirty="0">
                          <a:effectLst/>
                          <a:latin typeface="Times New Roman" pitchFamily="18" charset="0"/>
                          <a:cs typeface="Times New Roman" pitchFamily="18" charset="0"/>
                        </a:rPr>
                        <a:t>orbit</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1200" dirty="0">
                          <a:effectLst/>
                          <a:latin typeface="Times New Roman" pitchFamily="18" charset="0"/>
                          <a:cs typeface="Times New Roman" pitchFamily="18" charset="0"/>
                        </a:rPr>
                        <a:t>3-6</a:t>
                      </a:r>
                      <a:endParaRPr lang="zh-CN" sz="2000" kern="100" dirty="0">
                        <a:effectLst/>
                        <a:latin typeface="Times New Roman" pitchFamily="18" charset="0"/>
                        <a:ea typeface="宋体"/>
                        <a:cs typeface="Times New Roman" pitchFamily="18" charset="0"/>
                      </a:endParaRPr>
                    </a:p>
                  </a:txBody>
                  <a:tcPr marL="68580" marR="68580" marT="0" marB="0"/>
                </a:tc>
                <a:extLst>
                  <a:ext uri="{0D108BD9-81ED-4DB2-BD59-A6C34878D82A}">
                    <a16:rowId xmlns:a16="http://schemas.microsoft.com/office/drawing/2014/main" xmlns="" val="10004"/>
                  </a:ext>
                </a:extLst>
              </a:tr>
              <a:tr h="609912">
                <a:tc>
                  <a:txBody>
                    <a:bodyPr/>
                    <a:lstStyle/>
                    <a:p>
                      <a:pPr algn="ctr">
                        <a:spcAft>
                          <a:spcPts val="0"/>
                        </a:spcAft>
                      </a:pPr>
                      <a:r>
                        <a:rPr lang="en-US" altLang="zh-CN" sz="2000" kern="1200" dirty="0">
                          <a:effectLst/>
                          <a:latin typeface="Times New Roman" pitchFamily="18" charset="0"/>
                          <a:ea typeface="宋体"/>
                          <a:cs typeface="Times New Roman" pitchFamily="18" charset="0"/>
                        </a:rPr>
                        <a:t>5</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1200">
                          <a:effectLst/>
                          <a:latin typeface="Times New Roman" pitchFamily="18" charset="0"/>
                          <a:cs typeface="Times New Roman" pitchFamily="18" charset="0"/>
                        </a:rPr>
                        <a:t>EUMETSAT</a:t>
                      </a:r>
                      <a:endParaRPr lang="zh-CN" sz="2000" kern="10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0" dirty="0">
                          <a:effectLst/>
                          <a:latin typeface="Times New Roman" pitchFamily="18" charset="0"/>
                          <a:cs typeface="Times New Roman" pitchFamily="18" charset="0"/>
                        </a:rPr>
                        <a:t> </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1200" dirty="0">
                          <a:effectLst/>
                          <a:latin typeface="Times New Roman" pitchFamily="18" charset="0"/>
                          <a:cs typeface="Times New Roman" pitchFamily="18" charset="0"/>
                        </a:rPr>
                        <a:t>NOAA-19,MetOp01/02</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1200" dirty="0">
                          <a:effectLst/>
                          <a:latin typeface="Times New Roman" pitchFamily="18" charset="0"/>
                          <a:cs typeface="Times New Roman" pitchFamily="18" charset="0"/>
                        </a:rPr>
                        <a:t>GTS</a:t>
                      </a:r>
                      <a:r>
                        <a:rPr lang="zh-CN" altLang="en-US" sz="2000" kern="1200" dirty="0">
                          <a:effectLst/>
                          <a:latin typeface="Times New Roman" pitchFamily="18" charset="0"/>
                          <a:cs typeface="Times New Roman" pitchFamily="18" charset="0"/>
                        </a:rPr>
                        <a:t>，</a:t>
                      </a:r>
                      <a:r>
                        <a:rPr lang="en-US" altLang="zh-CN" sz="2000" kern="1200" dirty="0">
                          <a:effectLst/>
                          <a:latin typeface="Times New Roman" pitchFamily="18" charset="0"/>
                          <a:cs typeface="Times New Roman" pitchFamily="18" charset="0"/>
                        </a:rPr>
                        <a:t>Exchange</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altLang="zh-CN" sz="2000" kern="1200" dirty="0">
                          <a:effectLst/>
                          <a:latin typeface="Times New Roman" pitchFamily="18" charset="0"/>
                          <a:cs typeface="Times New Roman" pitchFamily="18" charset="0"/>
                        </a:rPr>
                        <a:t>orbit</a:t>
                      </a:r>
                      <a:endParaRPr lang="zh-CN" sz="2000" kern="100" dirty="0">
                        <a:effectLst/>
                        <a:latin typeface="Times New Roman" pitchFamily="18" charset="0"/>
                        <a:ea typeface="宋体"/>
                        <a:cs typeface="Times New Roman" pitchFamily="18" charset="0"/>
                      </a:endParaRPr>
                    </a:p>
                  </a:txBody>
                  <a:tcPr marL="68580" marR="68580" marT="0" marB="0"/>
                </a:tc>
                <a:tc>
                  <a:txBody>
                    <a:bodyPr/>
                    <a:lstStyle/>
                    <a:p>
                      <a:pPr algn="ctr">
                        <a:spcAft>
                          <a:spcPts val="0"/>
                        </a:spcAft>
                      </a:pPr>
                      <a:r>
                        <a:rPr lang="en-US" sz="2000" kern="1200" dirty="0">
                          <a:effectLst/>
                          <a:latin typeface="Times New Roman" pitchFamily="18" charset="0"/>
                          <a:cs typeface="Times New Roman" pitchFamily="18" charset="0"/>
                        </a:rPr>
                        <a:t>1-1.5</a:t>
                      </a:r>
                      <a:endParaRPr lang="zh-CN" sz="2000" kern="100" dirty="0">
                        <a:effectLst/>
                        <a:latin typeface="Times New Roman" pitchFamily="18" charset="0"/>
                        <a:ea typeface="宋体"/>
                        <a:cs typeface="Times New Roman" pitchFamily="18"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7" name="Rectangle 2"/>
          <p:cNvSpPr>
            <a:spLocks noChangeArrowheads="1"/>
          </p:cNvSpPr>
          <p:nvPr/>
        </p:nvSpPr>
        <p:spPr bwMode="auto">
          <a:xfrm>
            <a:off x="1686868" y="1875354"/>
            <a:ext cx="8208912"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533400" fontAlgn="base">
              <a:spcBef>
                <a:spcPct val="0"/>
              </a:spcBef>
              <a:spcAft>
                <a:spcPct val="0"/>
              </a:spcAft>
            </a:pPr>
            <a:r>
              <a:rPr lang="en-US" altLang="zh-CN" sz="2000" dirty="0">
                <a:latin typeface="Times New Roman" pitchFamily="18" charset="0"/>
                <a:ea typeface="宋体" pitchFamily="2" charset="-122"/>
                <a:cs typeface="Times New Roman" pitchFamily="18" charset="0"/>
              </a:rPr>
              <a:t>Table 1</a:t>
            </a:r>
            <a:r>
              <a:rPr lang="zh-CN" altLang="en-US" sz="2000" dirty="0">
                <a:latin typeface="Times New Roman" pitchFamily="18" charset="0"/>
                <a:ea typeface="宋体" pitchFamily="2" charset="-122"/>
                <a:cs typeface="Times New Roman" pitchFamily="18" charset="0"/>
              </a:rPr>
              <a:t>：</a:t>
            </a:r>
            <a:r>
              <a:rPr lang="en-US" altLang="zh-CN" sz="2000" dirty="0">
                <a:latin typeface="Times New Roman" pitchFamily="18" charset="0"/>
                <a:ea typeface="宋体" pitchFamily="2" charset="-122"/>
                <a:cs typeface="Times New Roman" pitchFamily="18" charset="0"/>
              </a:rPr>
              <a:t>ATOVS data received by CMA from multiply sources</a:t>
            </a:r>
            <a:endParaRPr lang="zh-CN" altLang="en-US" sz="2000" dirty="0">
              <a:latin typeface="Arial" pitchFamily="34" charset="0"/>
              <a:ea typeface="宋体" pitchFamily="2" charset="-122"/>
              <a:cs typeface="宋体" pitchFamily="2" charset="-122"/>
            </a:endParaRPr>
          </a:p>
        </p:txBody>
      </p:sp>
      <p:sp>
        <p:nvSpPr>
          <p:cNvPr id="8" name="矩形 7"/>
          <p:cNvSpPr/>
          <p:nvPr/>
        </p:nvSpPr>
        <p:spPr>
          <a:xfrm>
            <a:off x="617621" y="5651637"/>
            <a:ext cx="11125200" cy="76944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spcBef>
                <a:spcPct val="20000"/>
              </a:spcBef>
              <a:buFont typeface="Arial" pitchFamily="34" charset="0"/>
              <a:buChar char="•"/>
            </a:pPr>
            <a:r>
              <a:rPr lang="en-US" altLang="zh-CN" sz="2000" dirty="0">
                <a:solidFill>
                  <a:prstClr val="black"/>
                </a:solidFill>
                <a:latin typeface="+mn-ea"/>
              </a:rPr>
              <a:t>ALL in Uniform L1C format by</a:t>
            </a:r>
            <a:r>
              <a:rPr lang="zh-CN" altLang="en-US" sz="2000" dirty="0">
                <a:solidFill>
                  <a:prstClr val="black"/>
                </a:solidFill>
                <a:latin typeface="+mn-ea"/>
              </a:rPr>
              <a:t> </a:t>
            </a:r>
            <a:r>
              <a:rPr lang="en-US" altLang="zh-CN" sz="2000" dirty="0">
                <a:solidFill>
                  <a:prstClr val="black"/>
                </a:solidFill>
                <a:latin typeface="+mn-ea"/>
              </a:rPr>
              <a:t>CMA</a:t>
            </a:r>
            <a:r>
              <a:rPr lang="zh-CN" altLang="en-US" sz="2000" dirty="0">
                <a:solidFill>
                  <a:prstClr val="black"/>
                </a:solidFill>
                <a:latin typeface="+mn-ea"/>
              </a:rPr>
              <a:t> </a:t>
            </a:r>
            <a:r>
              <a:rPr lang="en-US" altLang="zh-CN" sz="2000" dirty="0">
                <a:solidFill>
                  <a:prstClr val="black"/>
                </a:solidFill>
                <a:latin typeface="+mn-ea"/>
              </a:rPr>
              <a:t>Process  </a:t>
            </a:r>
          </a:p>
          <a:p>
            <a:pPr>
              <a:spcBef>
                <a:spcPct val="20000"/>
              </a:spcBef>
            </a:pPr>
            <a:r>
              <a:rPr lang="zh-CN" altLang="en-US" sz="2000" dirty="0">
                <a:solidFill>
                  <a:prstClr val="black"/>
                </a:solidFill>
                <a:latin typeface="+mn-ea"/>
              </a:rPr>
              <a:t>（</a:t>
            </a:r>
            <a:r>
              <a:rPr lang="en-US" altLang="zh-CN" sz="2000" dirty="0">
                <a:solidFill>
                  <a:prstClr val="black"/>
                </a:solidFill>
                <a:latin typeface="+mn-ea"/>
              </a:rPr>
              <a:t>as details shown in Meteorological industry standard : </a:t>
            </a:r>
            <a:r>
              <a:rPr lang="en-US" altLang="zh-CN" sz="2000" dirty="0">
                <a:latin typeface="+mn-ea"/>
              </a:rPr>
              <a:t>QX/T139-2011</a:t>
            </a:r>
            <a:r>
              <a:rPr lang="zh-CN" altLang="en-US" sz="2000" dirty="0">
                <a:latin typeface="+mn-ea"/>
              </a:rPr>
              <a:t>，</a:t>
            </a:r>
            <a:r>
              <a:rPr lang="en-US" altLang="zh-CN" sz="2000" dirty="0">
                <a:latin typeface="+mn-ea"/>
              </a:rPr>
              <a:t>QX/T29-2018</a:t>
            </a:r>
            <a:r>
              <a:rPr lang="zh-CN" altLang="en-US" sz="2000" dirty="0">
                <a:solidFill>
                  <a:prstClr val="black"/>
                </a:solidFill>
                <a:latin typeface="+mn-ea"/>
              </a:rPr>
              <a:t>）</a:t>
            </a:r>
            <a:endParaRPr lang="en-US" altLang="zh-CN" sz="2000" dirty="0">
              <a:latin typeface="+mn-ea"/>
            </a:endParaRPr>
          </a:p>
        </p:txBody>
      </p:sp>
    </p:spTree>
    <p:extLst>
      <p:ext uri="{BB962C8B-B14F-4D97-AF65-F5344CB8AC3E}">
        <p14:creationId xmlns:p14="http://schemas.microsoft.com/office/powerpoint/2010/main" xmlns="" val="2137336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8FEB452-7BBF-4304-82B5-2DCB2A04FD35}"/>
              </a:ext>
            </a:extLst>
          </p:cNvPr>
          <p:cNvSpPr>
            <a:spLocks noGrp="1"/>
          </p:cNvSpPr>
          <p:nvPr>
            <p:ph type="title"/>
          </p:nvPr>
        </p:nvSpPr>
        <p:spPr>
          <a:xfrm>
            <a:off x="838200" y="365125"/>
            <a:ext cx="3715693" cy="1325563"/>
          </a:xfrm>
        </p:spPr>
        <p:txBody>
          <a:bodyPr/>
          <a:lstStyle/>
          <a:p>
            <a:r>
              <a:rPr lang="en-US" altLang="zh-CN" b="1" dirty="0"/>
              <a:t>L1C Format</a:t>
            </a:r>
            <a:endParaRPr lang="zh-CN" altLang="en-US" b="1" dirty="0"/>
          </a:p>
        </p:txBody>
      </p:sp>
      <p:graphicFrame>
        <p:nvGraphicFramePr>
          <p:cNvPr id="4" name="表格 3">
            <a:extLst>
              <a:ext uri="{FF2B5EF4-FFF2-40B4-BE49-F238E27FC236}">
                <a16:creationId xmlns:a16="http://schemas.microsoft.com/office/drawing/2014/main" xmlns="" id="{4F5CE769-A11D-475A-9E73-4582BD36AF7F}"/>
              </a:ext>
            </a:extLst>
          </p:cNvPr>
          <p:cNvGraphicFramePr>
            <a:graphicFrameLocks noGrp="1"/>
          </p:cNvGraphicFramePr>
          <p:nvPr>
            <p:extLst>
              <p:ext uri="{D42A27DB-BD31-4B8C-83A1-F6EECF244321}">
                <p14:modId xmlns:p14="http://schemas.microsoft.com/office/powerpoint/2010/main" xmlns="" val="3780892695"/>
              </p:ext>
            </p:extLst>
          </p:nvPr>
        </p:nvGraphicFramePr>
        <p:xfrm>
          <a:off x="4771013" y="172762"/>
          <a:ext cx="5498845" cy="6793949"/>
        </p:xfrm>
        <a:graphic>
          <a:graphicData uri="http://schemas.openxmlformats.org/drawingml/2006/table">
            <a:tbl>
              <a:tblPr firstRow="1" firstCol="1" bandRow="1" bandCol="1">
                <a:tableStyleId>{5C22544A-7EE6-4342-B048-85BDC9FD1C3A}</a:tableStyleId>
              </a:tblPr>
              <a:tblGrid>
                <a:gridCol w="436202">
                  <a:extLst>
                    <a:ext uri="{9D8B030D-6E8A-4147-A177-3AD203B41FA5}">
                      <a16:colId xmlns:a16="http://schemas.microsoft.com/office/drawing/2014/main" xmlns="" val="2278049878"/>
                    </a:ext>
                  </a:extLst>
                </a:gridCol>
                <a:gridCol w="1323927">
                  <a:extLst>
                    <a:ext uri="{9D8B030D-6E8A-4147-A177-3AD203B41FA5}">
                      <a16:colId xmlns:a16="http://schemas.microsoft.com/office/drawing/2014/main" xmlns="" val="4035900107"/>
                    </a:ext>
                  </a:extLst>
                </a:gridCol>
                <a:gridCol w="1267762">
                  <a:extLst>
                    <a:ext uri="{9D8B030D-6E8A-4147-A177-3AD203B41FA5}">
                      <a16:colId xmlns:a16="http://schemas.microsoft.com/office/drawing/2014/main" xmlns="" val="2079885266"/>
                    </a:ext>
                  </a:extLst>
                </a:gridCol>
                <a:gridCol w="686400">
                  <a:extLst>
                    <a:ext uri="{9D8B030D-6E8A-4147-A177-3AD203B41FA5}">
                      <a16:colId xmlns:a16="http://schemas.microsoft.com/office/drawing/2014/main" xmlns="" val="1926638787"/>
                    </a:ext>
                  </a:extLst>
                </a:gridCol>
                <a:gridCol w="1784554">
                  <a:extLst>
                    <a:ext uri="{9D8B030D-6E8A-4147-A177-3AD203B41FA5}">
                      <a16:colId xmlns:a16="http://schemas.microsoft.com/office/drawing/2014/main" xmlns="" val="1447181535"/>
                    </a:ext>
                  </a:extLst>
                </a:gridCol>
              </a:tblGrid>
              <a:tr h="133583">
                <a:tc>
                  <a:txBody>
                    <a:bodyPr/>
                    <a:lstStyle/>
                    <a:p>
                      <a:pPr indent="8255" algn="ctr">
                        <a:spcAft>
                          <a:spcPts val="0"/>
                        </a:spcAft>
                      </a:pPr>
                      <a:r>
                        <a:rPr lang="en-US" sz="1200" kern="0" dirty="0">
                          <a:effectLst/>
                        </a:rPr>
                        <a:t>No.</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ctr">
                        <a:spcAft>
                          <a:spcPts val="0"/>
                        </a:spcAft>
                      </a:pPr>
                      <a:r>
                        <a:rPr lang="en-US" sz="1200" kern="0">
                          <a:effectLst/>
                        </a:rPr>
                        <a:t>Variable Name</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ctr">
                        <a:spcAft>
                          <a:spcPts val="0"/>
                        </a:spcAft>
                      </a:pPr>
                      <a:r>
                        <a:rPr lang="en-US" sz="1200" kern="0">
                          <a:effectLst/>
                        </a:rPr>
                        <a:t>Data Type</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ctr">
                        <a:spcAft>
                          <a:spcPts val="0"/>
                        </a:spcAft>
                      </a:pPr>
                      <a:r>
                        <a:rPr lang="en-US" sz="1200" kern="0" dirty="0">
                          <a:effectLst/>
                        </a:rPr>
                        <a:t>Unit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ctr">
                        <a:spcAft>
                          <a:spcPts val="0"/>
                        </a:spcAft>
                      </a:pPr>
                      <a:r>
                        <a:rPr lang="en-US" sz="1200" kern="0">
                          <a:effectLst/>
                        </a:rPr>
                        <a:t>Introduction</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2656050310"/>
                  </a:ext>
                </a:extLst>
              </a:tr>
              <a:tr h="133583">
                <a:tc>
                  <a:txBody>
                    <a:bodyPr/>
                    <a:lstStyle/>
                    <a:p>
                      <a:pPr algn="ctr">
                        <a:spcAft>
                          <a:spcPts val="0"/>
                        </a:spcAft>
                      </a:pPr>
                      <a:r>
                        <a:rPr lang="en-US" sz="1200" kern="0">
                          <a:effectLst/>
                        </a:rPr>
                        <a:t>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dirty="0" err="1">
                          <a:effectLst/>
                        </a:rPr>
                        <a:t>Sat_id</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nchor="ctr"/>
                </a:tc>
                <a:tc>
                  <a:txBody>
                    <a:bodyPr/>
                    <a:lstStyle/>
                    <a:p>
                      <a:pPr algn="l">
                        <a:spcAft>
                          <a:spcPts val="0"/>
                        </a:spcAft>
                      </a:pPr>
                      <a:r>
                        <a:rPr lang="en-US" sz="1200" kern="100">
                          <a:effectLst/>
                        </a:rPr>
                        <a: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Satellite ID</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3773190842"/>
                  </a:ext>
                </a:extLst>
              </a:tr>
              <a:tr h="210269">
                <a:tc>
                  <a:txBody>
                    <a:bodyPr/>
                    <a:lstStyle/>
                    <a:p>
                      <a:pPr algn="ctr">
                        <a:spcAft>
                          <a:spcPts val="0"/>
                        </a:spcAft>
                      </a:pPr>
                      <a:r>
                        <a:rPr lang="en-US" sz="1200" kern="0">
                          <a:effectLst/>
                        </a:rPr>
                        <a:t>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instrument_id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100" dirty="0">
                          <a:effectLst/>
                        </a:rPr>
                        <a: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Instrument ID</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1070145869"/>
                  </a:ext>
                </a:extLst>
              </a:tr>
              <a:tr h="133583">
                <a:tc>
                  <a:txBody>
                    <a:bodyPr/>
                    <a:lstStyle/>
                    <a:p>
                      <a:pPr algn="ctr">
                        <a:spcAft>
                          <a:spcPts val="0"/>
                        </a:spcAft>
                      </a:pPr>
                      <a:r>
                        <a:rPr lang="en-US" sz="1200" kern="0">
                          <a:effectLst/>
                        </a:rPr>
                        <a:t>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Scan_line</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dirty="0">
                          <a:effectLst/>
                        </a:rPr>
                        <a:t>Integer,32 bit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100">
                          <a:effectLst/>
                        </a:rPr>
                        <a: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Number of scan line</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3119279707"/>
                  </a:ext>
                </a:extLst>
              </a:tr>
              <a:tr h="133583">
                <a:tc>
                  <a:txBody>
                    <a:bodyPr/>
                    <a:lstStyle/>
                    <a:p>
                      <a:pPr indent="13970" algn="ctr">
                        <a:spcAft>
                          <a:spcPts val="0"/>
                        </a:spcAft>
                      </a:pPr>
                      <a:r>
                        <a:rPr lang="en-US" sz="1200" kern="0">
                          <a:effectLst/>
                        </a:rPr>
                        <a:t>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indent="-8890" algn="just">
                        <a:spcAft>
                          <a:spcPts val="0"/>
                        </a:spcAft>
                      </a:pPr>
                      <a:r>
                        <a:rPr lang="en-US" sz="1200" kern="0">
                          <a:effectLst/>
                        </a:rPr>
                        <a:t>Scan_fov</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indent="13970"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indent="13970" algn="l">
                        <a:spcAft>
                          <a:spcPts val="0"/>
                        </a:spcAft>
                      </a:pPr>
                      <a:r>
                        <a:rPr lang="en-US" sz="1200" kern="100">
                          <a:effectLst/>
                        </a:rPr>
                        <a: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indent="13970" algn="l">
                        <a:spcAft>
                          <a:spcPts val="0"/>
                        </a:spcAft>
                      </a:pPr>
                      <a:r>
                        <a:rPr lang="en-US" sz="1200" kern="0">
                          <a:effectLst/>
                        </a:rPr>
                        <a:t>Scan fov</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3052907958"/>
                  </a:ext>
                </a:extLst>
              </a:tr>
              <a:tr h="133583">
                <a:tc>
                  <a:txBody>
                    <a:bodyPr/>
                    <a:lstStyle/>
                    <a:p>
                      <a:pPr indent="13970" algn="ctr">
                        <a:spcAft>
                          <a:spcPts val="0"/>
                        </a:spcAft>
                      </a:pPr>
                      <a:r>
                        <a:rPr lang="en-US" sz="1200" kern="0">
                          <a:effectLst/>
                        </a:rPr>
                        <a:t>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indent="-8890" algn="just">
                        <a:spcAft>
                          <a:spcPts val="0"/>
                        </a:spcAft>
                      </a:pPr>
                      <a:r>
                        <a:rPr lang="en-US" sz="1200" kern="0">
                          <a:effectLst/>
                        </a:rPr>
                        <a:t>obs_year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indent="13970"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indent="13970" algn="l">
                        <a:spcAft>
                          <a:spcPts val="0"/>
                        </a:spcAft>
                      </a:pPr>
                      <a:r>
                        <a:rPr lang="en-US" sz="1200" kern="0">
                          <a:effectLst/>
                        </a:rPr>
                        <a:t>Year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indent="13970" algn="l">
                        <a:spcAft>
                          <a:spcPts val="0"/>
                        </a:spcAft>
                      </a:pPr>
                      <a:r>
                        <a:rPr lang="en-US" sz="1200" kern="0">
                          <a:effectLst/>
                        </a:rPr>
                        <a:t>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1510804275"/>
                  </a:ext>
                </a:extLst>
              </a:tr>
              <a:tr h="133583">
                <a:tc>
                  <a:txBody>
                    <a:bodyPr/>
                    <a:lstStyle/>
                    <a:p>
                      <a:pPr algn="ctr">
                        <a:spcAft>
                          <a:spcPts val="0"/>
                        </a:spcAft>
                      </a:pPr>
                      <a:r>
                        <a:rPr lang="en-US" sz="1200" kern="0">
                          <a:effectLst/>
                        </a:rPr>
                        <a:t>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obs_mon</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Month</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2733525897"/>
                  </a:ext>
                </a:extLst>
              </a:tr>
              <a:tr h="133583">
                <a:tc>
                  <a:txBody>
                    <a:bodyPr/>
                    <a:lstStyle/>
                    <a:p>
                      <a:pPr algn="ctr">
                        <a:spcAft>
                          <a:spcPts val="0"/>
                        </a:spcAft>
                      </a:pPr>
                      <a:r>
                        <a:rPr lang="en-US" sz="1200" kern="0">
                          <a:effectLst/>
                        </a:rPr>
                        <a:t>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obs_day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Day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2440944724"/>
                  </a:ext>
                </a:extLst>
              </a:tr>
              <a:tr h="133583">
                <a:tc>
                  <a:txBody>
                    <a:bodyPr/>
                    <a:lstStyle/>
                    <a:p>
                      <a:pPr algn="ctr">
                        <a:spcAft>
                          <a:spcPts val="0"/>
                        </a:spcAft>
                      </a:pPr>
                      <a:r>
                        <a:rPr lang="en-US" sz="1200" kern="0">
                          <a:effectLst/>
                        </a:rPr>
                        <a:t>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obs_hor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hour</a:t>
                      </a:r>
                      <a:r>
                        <a:rPr lang="zh-CN" sz="1200" kern="0">
                          <a:effectLst/>
                        </a:rPr>
                        <a:t>（</a:t>
                      </a:r>
                      <a:r>
                        <a:rPr lang="en-US" sz="1200" kern="0">
                          <a:effectLst/>
                        </a:rPr>
                        <a:t>UTC</a:t>
                      </a:r>
                      <a:r>
                        <a:rPr lang="zh-CN" sz="1200" kern="0">
                          <a:effectLst/>
                        </a:rPr>
                        <a: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3976099240"/>
                  </a:ext>
                </a:extLst>
              </a:tr>
              <a:tr h="133583">
                <a:tc>
                  <a:txBody>
                    <a:bodyPr/>
                    <a:lstStyle/>
                    <a:p>
                      <a:pPr algn="ctr">
                        <a:spcAft>
                          <a:spcPts val="0"/>
                        </a:spcAft>
                      </a:pPr>
                      <a:r>
                        <a:rPr lang="en-US" sz="1200" kern="0">
                          <a:effectLst/>
                        </a:rPr>
                        <a:t>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obs_min</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dirty="0">
                          <a:effectLst/>
                        </a:rPr>
                        <a:t>Minute</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3617080819"/>
                  </a:ext>
                </a:extLst>
              </a:tr>
              <a:tr h="133583">
                <a:tc>
                  <a:txBody>
                    <a:bodyPr/>
                    <a:lstStyle/>
                    <a:p>
                      <a:pPr algn="ctr">
                        <a:spcAft>
                          <a:spcPts val="0"/>
                        </a:spcAft>
                      </a:pPr>
                      <a:r>
                        <a:rPr lang="en-US" sz="1200" kern="0">
                          <a:effectLst/>
                        </a:rPr>
                        <a:t>10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obs_sec</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dirty="0">
                          <a:effectLst/>
                        </a:rPr>
                        <a:t>Second</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139091337"/>
                  </a:ext>
                </a:extLst>
              </a:tr>
              <a:tr h="133583">
                <a:tc>
                  <a:txBody>
                    <a:bodyPr/>
                    <a:lstStyle/>
                    <a:p>
                      <a:pPr algn="ctr">
                        <a:spcAft>
                          <a:spcPts val="0"/>
                        </a:spcAft>
                      </a:pPr>
                      <a:r>
                        <a:rPr lang="en-US" sz="1200" kern="0">
                          <a:effectLst/>
                        </a:rPr>
                        <a:t>11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obs_lat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dirty="0">
                          <a:effectLst/>
                        </a:rPr>
                        <a:t>Integer,32 bit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*100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dirty="0">
                          <a:effectLst/>
                        </a:rPr>
                        <a:t>Latitude</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1481787102"/>
                  </a:ext>
                </a:extLst>
              </a:tr>
              <a:tr h="133583">
                <a:tc>
                  <a:txBody>
                    <a:bodyPr/>
                    <a:lstStyle/>
                    <a:p>
                      <a:pPr algn="ctr">
                        <a:spcAft>
                          <a:spcPts val="0"/>
                        </a:spcAft>
                      </a:pPr>
                      <a:r>
                        <a:rPr lang="en-US" sz="1200" kern="0">
                          <a:effectLst/>
                        </a:rPr>
                        <a:t>12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obs_lon</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zh-CN" sz="1200" kern="0">
                          <a:effectLst/>
                        </a:rPr>
                        <a:t>°</a:t>
                      </a:r>
                      <a:r>
                        <a:rPr lang="en-US" sz="1200" kern="0">
                          <a:effectLst/>
                        </a:rPr>
                        <a:t>*100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Longitude</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1906541134"/>
                  </a:ext>
                </a:extLst>
              </a:tr>
              <a:tr h="133583">
                <a:tc>
                  <a:txBody>
                    <a:bodyPr/>
                    <a:lstStyle/>
                    <a:p>
                      <a:pPr algn="ctr">
                        <a:spcAft>
                          <a:spcPts val="0"/>
                        </a:spcAft>
                      </a:pPr>
                      <a:r>
                        <a:rPr lang="en-US" sz="1200" kern="0">
                          <a:effectLst/>
                        </a:rPr>
                        <a:t>13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surface_mark</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100" dirty="0">
                          <a:effectLst/>
                        </a:rPr>
                        <a: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Surface mark</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3335016742"/>
                  </a:ext>
                </a:extLst>
              </a:tr>
              <a:tr h="133583">
                <a:tc>
                  <a:txBody>
                    <a:bodyPr/>
                    <a:lstStyle/>
                    <a:p>
                      <a:pPr algn="ctr">
                        <a:spcAft>
                          <a:spcPts val="0"/>
                        </a:spcAft>
                      </a:pPr>
                      <a:r>
                        <a:rPr lang="en-US" sz="1200" kern="0">
                          <a:effectLst/>
                        </a:rPr>
                        <a:t>14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surface_height </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meter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Altitude</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3138362225"/>
                  </a:ext>
                </a:extLst>
              </a:tr>
              <a:tr h="133583">
                <a:tc>
                  <a:txBody>
                    <a:bodyPr/>
                    <a:lstStyle/>
                    <a:p>
                      <a:pPr algn="ctr">
                        <a:spcAft>
                          <a:spcPts val="0"/>
                        </a:spcAft>
                      </a:pPr>
                      <a:r>
                        <a:rPr lang="en-US" sz="1200" kern="0">
                          <a:effectLst/>
                        </a:rPr>
                        <a:t>15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Local_zenith</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zh-CN" sz="1200" kern="0">
                          <a:effectLst/>
                        </a:rPr>
                        <a:t>°</a:t>
                      </a:r>
                      <a:r>
                        <a:rPr lang="en-US" sz="1200" kern="0">
                          <a:effectLst/>
                        </a:rPr>
                        <a:t>*100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dirty="0">
                          <a:effectLst/>
                        </a:rPr>
                        <a:t>Local zenith</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1472817956"/>
                  </a:ext>
                </a:extLst>
              </a:tr>
              <a:tr h="133583">
                <a:tc>
                  <a:txBody>
                    <a:bodyPr/>
                    <a:lstStyle/>
                    <a:p>
                      <a:pPr algn="ctr">
                        <a:spcAft>
                          <a:spcPts val="0"/>
                        </a:spcAft>
                      </a:pPr>
                      <a:r>
                        <a:rPr lang="en-US" sz="1200" kern="0">
                          <a:effectLst/>
                        </a:rPr>
                        <a:t>16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Local_azimuth</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zh-CN" sz="1200" kern="0">
                          <a:effectLst/>
                        </a:rPr>
                        <a:t>°</a:t>
                      </a:r>
                      <a:r>
                        <a:rPr lang="en-US" sz="1200" kern="0">
                          <a:effectLst/>
                        </a:rPr>
                        <a:t>*100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dirty="0">
                          <a:effectLst/>
                        </a:rPr>
                        <a:t>Local azimuth</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246857010"/>
                  </a:ext>
                </a:extLst>
              </a:tr>
              <a:tr h="133583">
                <a:tc>
                  <a:txBody>
                    <a:bodyPr/>
                    <a:lstStyle/>
                    <a:p>
                      <a:pPr algn="ctr">
                        <a:spcAft>
                          <a:spcPts val="0"/>
                        </a:spcAft>
                      </a:pPr>
                      <a:r>
                        <a:rPr lang="en-US" sz="1200" kern="0">
                          <a:effectLst/>
                        </a:rPr>
                        <a:t>17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Solar_zenith</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zh-CN" sz="1200" kern="0" dirty="0">
                          <a:effectLst/>
                        </a:rPr>
                        <a:t>°</a:t>
                      </a:r>
                      <a:r>
                        <a:rPr lang="en-US" sz="1200" kern="0" dirty="0">
                          <a:effectLst/>
                        </a:rPr>
                        <a:t>*100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Solar zenith</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4124323536"/>
                  </a:ext>
                </a:extLst>
              </a:tr>
              <a:tr h="133583">
                <a:tc>
                  <a:txBody>
                    <a:bodyPr/>
                    <a:lstStyle/>
                    <a:p>
                      <a:pPr algn="ctr">
                        <a:spcAft>
                          <a:spcPts val="0"/>
                        </a:spcAft>
                      </a:pPr>
                      <a:r>
                        <a:rPr lang="en-US" sz="1200" kern="0">
                          <a:effectLst/>
                        </a:rPr>
                        <a:t>18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Solar_azimuth</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zh-CN" sz="1200" kern="0">
                          <a:effectLst/>
                        </a:rPr>
                        <a:t>°</a:t>
                      </a:r>
                      <a:r>
                        <a:rPr lang="en-US" sz="1200" kern="0">
                          <a:effectLst/>
                        </a:rPr>
                        <a:t>*100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Solar azimuth</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3976656401"/>
                  </a:ext>
                </a:extLst>
              </a:tr>
              <a:tr h="133583">
                <a:tc>
                  <a:txBody>
                    <a:bodyPr/>
                    <a:lstStyle/>
                    <a:p>
                      <a:pPr algn="ctr">
                        <a:spcAft>
                          <a:spcPts val="0"/>
                        </a:spcAft>
                      </a:pPr>
                      <a:r>
                        <a:rPr lang="en-US" sz="1200" kern="0">
                          <a:effectLst/>
                        </a:rPr>
                        <a:t>19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Sat_scalti</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km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Satellite altitude</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2738188004"/>
                  </a:ext>
                </a:extLst>
              </a:tr>
              <a:tr h="133583">
                <a:tc>
                  <a:txBody>
                    <a:bodyPr/>
                    <a:lstStyle/>
                    <a:p>
                      <a:pPr algn="ctr">
                        <a:spcAft>
                          <a:spcPts val="0"/>
                        </a:spcAft>
                      </a:pPr>
                      <a:r>
                        <a:rPr lang="en-US" sz="1200" kern="0">
                          <a:effectLst/>
                        </a:rPr>
                        <a:t>20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Obs_dataqual</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zh-CN" sz="1200" kern="100">
                          <a:effectLst/>
                        </a:rPr>
                        <a:t>无</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Data qulity flag</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3919884223"/>
                  </a:ext>
                </a:extLst>
              </a:tr>
              <a:tr h="267166">
                <a:tc>
                  <a:txBody>
                    <a:bodyPr/>
                    <a:lstStyle/>
                    <a:p>
                      <a:pPr algn="ctr">
                        <a:spcAft>
                          <a:spcPts val="0"/>
                        </a:spcAft>
                      </a:pPr>
                      <a:r>
                        <a:rPr lang="en-US" sz="1200" kern="0">
                          <a:effectLst/>
                        </a:rPr>
                        <a:t>21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Obs_BT</a:t>
                      </a:r>
                      <a:r>
                        <a:rPr lang="zh-CN" sz="1200" kern="0">
                          <a:effectLst/>
                        </a:rPr>
                        <a:t>（</a:t>
                      </a:r>
                      <a:r>
                        <a:rPr lang="en-US" sz="1200" kern="0">
                          <a:effectLst/>
                        </a:rPr>
                        <a:t>nCh</a:t>
                      </a:r>
                      <a:r>
                        <a:rPr lang="zh-CN" sz="1200" kern="0">
                          <a:effectLst/>
                        </a:rPr>
                        <a: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K*100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Brightness temperature</a:t>
                      </a:r>
                      <a:r>
                        <a:rPr lang="zh-CN" sz="1200" kern="0">
                          <a:effectLst/>
                        </a:rPr>
                        <a:t>（</a:t>
                      </a:r>
                      <a:r>
                        <a:rPr lang="en-US" sz="1200" kern="0">
                          <a:effectLst/>
                        </a:rPr>
                        <a:t>nCh channels</a:t>
                      </a:r>
                      <a:r>
                        <a:rPr lang="zh-CN" sz="1200" kern="0">
                          <a:effectLst/>
                        </a:rPr>
                        <a: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1443675149"/>
                  </a:ext>
                </a:extLst>
              </a:tr>
              <a:tr h="133583">
                <a:tc>
                  <a:txBody>
                    <a:bodyPr/>
                    <a:lstStyle/>
                    <a:p>
                      <a:pPr algn="ctr">
                        <a:spcAft>
                          <a:spcPts val="0"/>
                        </a:spcAft>
                      </a:pPr>
                      <a:r>
                        <a:rPr lang="en-US" sz="1200" kern="0">
                          <a:effectLst/>
                        </a:rPr>
                        <a:t>22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Cld_frac</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*100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Cloud fraction</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4054128982"/>
                  </a:ext>
                </a:extLst>
              </a:tr>
              <a:tr h="133583">
                <a:tc>
                  <a:txBody>
                    <a:bodyPr/>
                    <a:lstStyle/>
                    <a:p>
                      <a:pPr algn="ctr">
                        <a:spcAft>
                          <a:spcPts val="0"/>
                        </a:spcAft>
                      </a:pPr>
                      <a:r>
                        <a:rPr lang="en-US" sz="1200" kern="0">
                          <a:effectLst/>
                        </a:rPr>
                        <a:t>23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Pre_mark</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100">
                          <a:effectLst/>
                        </a:rPr>
                        <a: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Precipitation mark</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extLst>
                  <a:ext uri="{0D108BD9-81ED-4DB2-BD59-A6C34878D82A}">
                    <a16:rowId xmlns:a16="http://schemas.microsoft.com/office/drawing/2014/main" xmlns="" val="4269293652"/>
                  </a:ext>
                </a:extLst>
              </a:tr>
              <a:tr h="133583">
                <a:tc>
                  <a:txBody>
                    <a:bodyPr/>
                    <a:lstStyle/>
                    <a:p>
                      <a:pPr algn="ctr">
                        <a:spcAft>
                          <a:spcPts val="0"/>
                        </a:spcAft>
                      </a:pPr>
                      <a:r>
                        <a:rPr lang="en-US" sz="1200" kern="0">
                          <a:effectLst/>
                        </a:rPr>
                        <a:t>24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Cld_water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kg/m</a:t>
                      </a:r>
                      <a:r>
                        <a:rPr lang="en-US" sz="1200" kern="0" baseline="30000">
                          <a:effectLst/>
                        </a:rPr>
                        <a:t>2</a:t>
                      </a:r>
                      <a:r>
                        <a:rPr lang="en-US" sz="1200" kern="0">
                          <a:effectLst/>
                        </a:rPr>
                        <a:t>*100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Cloud water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nchor="ctr"/>
                </a:tc>
                <a:extLst>
                  <a:ext uri="{0D108BD9-81ED-4DB2-BD59-A6C34878D82A}">
                    <a16:rowId xmlns:a16="http://schemas.microsoft.com/office/drawing/2014/main" xmlns="" val="1071652509"/>
                  </a:ext>
                </a:extLst>
              </a:tr>
              <a:tr h="133583">
                <a:tc>
                  <a:txBody>
                    <a:bodyPr/>
                    <a:lstStyle/>
                    <a:p>
                      <a:pPr algn="ctr">
                        <a:spcAft>
                          <a:spcPts val="0"/>
                        </a:spcAft>
                      </a:pPr>
                      <a:r>
                        <a:rPr lang="en-US" sz="1200" kern="100">
                          <a:effectLst/>
                        </a:rPr>
                        <a:t>25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Pre_surface</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100">
                          <a:effectLst/>
                        </a:rPr>
                        <a:t>mm/h</a:t>
                      </a:r>
                      <a:r>
                        <a:rPr lang="en-US" sz="1200" kern="0">
                          <a:effectLst/>
                        </a:rPr>
                        <a:t> *100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Surface precipitation</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nchor="ctr"/>
                </a:tc>
                <a:extLst>
                  <a:ext uri="{0D108BD9-81ED-4DB2-BD59-A6C34878D82A}">
                    <a16:rowId xmlns:a16="http://schemas.microsoft.com/office/drawing/2014/main" xmlns="" val="1902439627"/>
                  </a:ext>
                </a:extLst>
              </a:tr>
              <a:tr h="133583">
                <a:tc>
                  <a:txBody>
                    <a:bodyPr/>
                    <a:lstStyle/>
                    <a:p>
                      <a:pPr algn="ctr">
                        <a:spcAft>
                          <a:spcPts val="0"/>
                        </a:spcAft>
                      </a:pPr>
                      <a:r>
                        <a:rPr lang="en-US" sz="1200" kern="100">
                          <a:effectLst/>
                        </a:rPr>
                        <a:t>26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Wind speed</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100">
                          <a:effectLst/>
                        </a:rPr>
                        <a:t>m/s</a:t>
                      </a:r>
                      <a:r>
                        <a:rPr lang="en-US" sz="1200" kern="0">
                          <a:effectLst/>
                        </a:rPr>
                        <a:t> *100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dirty="0">
                          <a:effectLst/>
                        </a:rPr>
                        <a:t>Wind speed of ocean</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nchor="ctr"/>
                </a:tc>
                <a:extLst>
                  <a:ext uri="{0D108BD9-81ED-4DB2-BD59-A6C34878D82A}">
                    <a16:rowId xmlns:a16="http://schemas.microsoft.com/office/drawing/2014/main" xmlns="" val="1214659553"/>
                  </a:ext>
                </a:extLst>
              </a:tr>
              <a:tr h="133583">
                <a:tc>
                  <a:txBody>
                    <a:bodyPr/>
                    <a:lstStyle/>
                    <a:p>
                      <a:pPr algn="ctr">
                        <a:spcAft>
                          <a:spcPts val="0"/>
                        </a:spcAft>
                      </a:pPr>
                      <a:r>
                        <a:rPr lang="en-US" sz="1200" kern="100">
                          <a:effectLst/>
                        </a:rPr>
                        <a:t>27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Tem_surface</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a:effectLst/>
                        </a:rPr>
                        <a:t>K*100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dirty="0">
                          <a:effectLst/>
                        </a:rPr>
                        <a:t>Surface Temperature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nchor="ctr"/>
                </a:tc>
                <a:extLst>
                  <a:ext uri="{0D108BD9-81ED-4DB2-BD59-A6C34878D82A}">
                    <a16:rowId xmlns:a16="http://schemas.microsoft.com/office/drawing/2014/main" xmlns="" val="874925683"/>
                  </a:ext>
                </a:extLst>
              </a:tr>
              <a:tr h="267166">
                <a:tc>
                  <a:txBody>
                    <a:bodyPr/>
                    <a:lstStyle/>
                    <a:p>
                      <a:pPr algn="ctr">
                        <a:spcAft>
                          <a:spcPts val="0"/>
                        </a:spcAft>
                      </a:pPr>
                      <a:r>
                        <a:rPr lang="en-US" sz="1200" kern="100">
                          <a:effectLst/>
                        </a:rPr>
                        <a:t>28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Wind_dir</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zh-CN" sz="1200" kern="0">
                          <a:effectLst/>
                        </a:rPr>
                        <a:t>°</a:t>
                      </a:r>
                      <a:r>
                        <a:rPr lang="en-US" sz="1200" kern="0">
                          <a:effectLst/>
                        </a:rPr>
                        <a:t>*100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dirty="0">
                          <a:effectLst/>
                        </a:rPr>
                        <a:t>Wind direction of ocean</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nchor="ctr"/>
                </a:tc>
                <a:extLst>
                  <a:ext uri="{0D108BD9-81ED-4DB2-BD59-A6C34878D82A}">
                    <a16:rowId xmlns:a16="http://schemas.microsoft.com/office/drawing/2014/main" xmlns="" val="1807668233"/>
                  </a:ext>
                </a:extLst>
              </a:tr>
              <a:tr h="133583">
                <a:tc>
                  <a:txBody>
                    <a:bodyPr/>
                    <a:lstStyle/>
                    <a:p>
                      <a:pPr algn="ctr">
                        <a:spcAft>
                          <a:spcPts val="0"/>
                        </a:spcAft>
                      </a:pPr>
                      <a:r>
                        <a:rPr lang="en-US" sz="1200" kern="0">
                          <a:effectLst/>
                        </a:rPr>
                        <a:t>29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0">
                          <a:effectLst/>
                        </a:rPr>
                        <a:t>Emissivity</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just">
                        <a:spcAft>
                          <a:spcPts val="0"/>
                        </a:spcAft>
                      </a:pPr>
                      <a:r>
                        <a:rPr lang="en-US" sz="1200" kern="100">
                          <a:effectLst/>
                        </a:rPr>
                        <a:t>Integer,32 bit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100">
                          <a:effectLst/>
                        </a:rPr>
                        <a:t>%</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tc>
                <a:tc>
                  <a:txBody>
                    <a:bodyPr/>
                    <a:lstStyle/>
                    <a:p>
                      <a:pPr algn="l">
                        <a:spcAft>
                          <a:spcPts val="0"/>
                        </a:spcAft>
                      </a:pPr>
                      <a:r>
                        <a:rPr lang="en-US" sz="1200" kern="0" dirty="0">
                          <a:effectLst/>
                        </a:rPr>
                        <a:t>Emissivity</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6791" marR="66791" marT="0" marB="0" anchor="ctr"/>
                </a:tc>
                <a:extLst>
                  <a:ext uri="{0D108BD9-81ED-4DB2-BD59-A6C34878D82A}">
                    <a16:rowId xmlns:a16="http://schemas.microsoft.com/office/drawing/2014/main" xmlns="" val="849927204"/>
                  </a:ext>
                </a:extLst>
              </a:tr>
            </a:tbl>
          </a:graphicData>
        </a:graphic>
      </p:graphicFrame>
      <p:sp>
        <p:nvSpPr>
          <p:cNvPr id="5" name="Rectangle 1">
            <a:extLst>
              <a:ext uri="{FF2B5EF4-FFF2-40B4-BE49-F238E27FC236}">
                <a16:creationId xmlns:a16="http://schemas.microsoft.com/office/drawing/2014/main" xmlns="" id="{FE0E3C89-41E9-4A1E-91A3-788ECB695EB5}"/>
              </a:ext>
            </a:extLst>
          </p:cNvPr>
          <p:cNvSpPr>
            <a:spLocks noChangeArrowheads="1"/>
          </p:cNvSpPr>
          <p:nvPr/>
        </p:nvSpPr>
        <p:spPr bwMode="auto">
          <a:xfrm>
            <a:off x="289711" y="4386934"/>
            <a:ext cx="4390931" cy="1600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4288" eaLnBrk="0" fontAlgn="base" hangingPunct="0">
              <a:spcBef>
                <a:spcPct val="0"/>
              </a:spcBef>
              <a:spcAft>
                <a:spcPct val="0"/>
              </a:spcAft>
              <a:tabLst>
                <a:tab pos="228600" algn="l"/>
                <a:tab pos="2667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2667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2667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2667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2667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2667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2667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2667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266700" algn="l"/>
              </a:tabLs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tabLst>
                <a:tab pos="228600" algn="l"/>
                <a:tab pos="266700" algn="l"/>
              </a:tabLst>
            </a:pPr>
            <a:r>
              <a:rPr kumimoji="0" lang="en-US" altLang="zh-CN" sz="20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Table 2 L1c Data Format of Radiance </a:t>
            </a:r>
          </a:p>
          <a:p>
            <a:pPr marR="0" lvl="0" indent="0" algn="l" defTabSz="914400" rtl="0" eaLnBrk="0" fontAlgn="base" latinLnBrk="0" hangingPunct="0">
              <a:lnSpc>
                <a:spcPct val="100000"/>
              </a:lnSpc>
              <a:spcBef>
                <a:spcPct val="0"/>
              </a:spcBef>
              <a:spcAft>
                <a:spcPct val="0"/>
              </a:spcAft>
              <a:buClrTx/>
              <a:buSzTx/>
              <a:tabLst>
                <a:tab pos="228600" algn="l"/>
                <a:tab pos="266700" algn="l"/>
              </a:tabLst>
            </a:pPr>
            <a:r>
              <a:rPr kumimoji="0" lang="en-US" altLang="zh-CN" sz="20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from Atmospheric Vertical Soundings</a:t>
            </a:r>
          </a:p>
          <a:p>
            <a:pPr marR="0" lvl="0" indent="0" algn="l" defTabSz="914400" rtl="0" eaLnBrk="0" fontAlgn="base" latinLnBrk="0" hangingPunct="0">
              <a:lnSpc>
                <a:spcPct val="100000"/>
              </a:lnSpc>
              <a:spcBef>
                <a:spcPct val="0"/>
              </a:spcBef>
              <a:spcAft>
                <a:spcPct val="0"/>
              </a:spcAft>
              <a:buClrTx/>
              <a:buSzTx/>
              <a:tabLst>
                <a:tab pos="228600" algn="l"/>
                <a:tab pos="266700" algn="l"/>
              </a:tabLst>
            </a:pPr>
            <a:r>
              <a:rPr kumimoji="0" lang="en-US" altLang="zh-CN" sz="2000" b="0" i="0" u="none" strike="noStrike" cap="none" normalizeH="0" baseline="0" dirty="0">
                <a:ln>
                  <a:noFill/>
                </a:ln>
                <a:solidFill>
                  <a:schemeClr val="tx1"/>
                </a:solidFill>
                <a:effectLst/>
                <a:latin typeface="Times New Roman" panose="02020603050405020304" pitchFamily="18" charset="0"/>
                <a:ea typeface="+mj-ea"/>
                <a:cs typeface="Times New Roman" panose="02020603050405020304" pitchFamily="18" charset="0"/>
              </a:rPr>
              <a:t>Loaded in Polar Orbiting Meteorological Satellite</a:t>
            </a:r>
          </a:p>
          <a:p>
            <a:pPr marL="0" marR="0" lvl="0" indent="14288" algn="l" defTabSz="914400" rtl="0" eaLnBrk="0" fontAlgn="base" latinLnBrk="0" hangingPunct="0">
              <a:lnSpc>
                <a:spcPct val="100000"/>
              </a:lnSpc>
              <a:spcBef>
                <a:spcPct val="0"/>
              </a:spcBef>
              <a:spcAft>
                <a:spcPct val="0"/>
              </a:spcAft>
              <a:buClrTx/>
              <a:buSzTx/>
              <a:buFontTx/>
              <a:buNone/>
              <a:tabLst>
                <a:tab pos="228600" algn="l"/>
                <a:tab pos="266700" algn="l"/>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95059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2342371-D7DE-4413-AFE6-1CDD877C7864}"/>
              </a:ext>
            </a:extLst>
          </p:cNvPr>
          <p:cNvSpPr>
            <a:spLocks noGrp="1"/>
          </p:cNvSpPr>
          <p:nvPr>
            <p:ph type="title"/>
          </p:nvPr>
        </p:nvSpPr>
        <p:spPr/>
        <p:txBody>
          <a:bodyPr/>
          <a:lstStyle/>
          <a:p>
            <a:r>
              <a:rPr lang="en-US" altLang="zh-CN" b="1" dirty="0"/>
              <a:t>Outline</a:t>
            </a:r>
            <a:endParaRPr lang="zh-CN" altLang="en-US" b="1" dirty="0"/>
          </a:p>
        </p:txBody>
      </p:sp>
      <p:sp>
        <p:nvSpPr>
          <p:cNvPr id="3" name="内容占位符 2">
            <a:extLst>
              <a:ext uri="{FF2B5EF4-FFF2-40B4-BE49-F238E27FC236}">
                <a16:creationId xmlns:a16="http://schemas.microsoft.com/office/drawing/2014/main" xmlns="" id="{C665427D-CE7B-4BF2-B164-02C3F34E8678}"/>
              </a:ext>
            </a:extLst>
          </p:cNvPr>
          <p:cNvSpPr>
            <a:spLocks noGrp="1"/>
          </p:cNvSpPr>
          <p:nvPr>
            <p:ph idx="1"/>
          </p:nvPr>
        </p:nvSpPr>
        <p:spPr/>
        <p:txBody>
          <a:bodyPr/>
          <a:lstStyle/>
          <a:p>
            <a:r>
              <a:rPr lang="en-US" altLang="zh-CN" dirty="0"/>
              <a:t>1. FY-3C VASS L1C GTS</a:t>
            </a:r>
            <a:r>
              <a:rPr lang="zh-CN" altLang="en-US" dirty="0"/>
              <a:t> </a:t>
            </a:r>
            <a:r>
              <a:rPr lang="en-US" altLang="zh-CN" dirty="0"/>
              <a:t>transfer </a:t>
            </a:r>
          </a:p>
          <a:p>
            <a:r>
              <a:rPr lang="en-US" altLang="zh-CN" dirty="0"/>
              <a:t>2. Mining the Usage of </a:t>
            </a:r>
            <a:r>
              <a:rPr lang="en-US" altLang="zh-CN" dirty="0" err="1"/>
              <a:t>DBNet</a:t>
            </a:r>
            <a:r>
              <a:rPr lang="en-US" altLang="zh-CN" dirty="0"/>
              <a:t> data in CMA</a:t>
            </a:r>
          </a:p>
          <a:p>
            <a:r>
              <a:rPr lang="en-US" altLang="zh-CN" dirty="0"/>
              <a:t>3. Near Real-time Regional Satellite Assimilation</a:t>
            </a:r>
          </a:p>
          <a:p>
            <a:r>
              <a:rPr lang="en-US" altLang="zh-CN" dirty="0"/>
              <a:t>4. </a:t>
            </a:r>
            <a:r>
              <a:rPr lang="en-US" altLang="zh-CN" dirty="0" smtClean="0"/>
              <a:t>L1C </a:t>
            </a:r>
            <a:r>
              <a:rPr lang="en-US" altLang="zh-CN" dirty="0" smtClean="0"/>
              <a:t>Data Format and Its Application in </a:t>
            </a:r>
            <a:r>
              <a:rPr lang="en-US" altLang="zh-CN" dirty="0" smtClean="0"/>
              <a:t>CMA</a:t>
            </a:r>
            <a:endParaRPr lang="zh-CN" altLang="en-US" dirty="0"/>
          </a:p>
        </p:txBody>
      </p:sp>
    </p:spTree>
    <p:extLst>
      <p:ext uri="{BB962C8B-B14F-4D97-AF65-F5344CB8AC3E}">
        <p14:creationId xmlns:p14="http://schemas.microsoft.com/office/powerpoint/2010/main" xmlns="" val="3677885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Distribution of </a:t>
            </a:r>
            <a:r>
              <a:rPr lang="en-US" altLang="zh-CN" b="1" dirty="0" err="1" smtClean="0"/>
              <a:t>DBNet</a:t>
            </a:r>
            <a:r>
              <a:rPr lang="zh-CN" altLang="en-US" b="1" dirty="0" smtClean="0"/>
              <a:t> </a:t>
            </a:r>
            <a:r>
              <a:rPr lang="en-US" altLang="zh-CN" b="1" dirty="0"/>
              <a:t>Stations</a:t>
            </a:r>
            <a:endParaRPr lang="zh-CN" altLang="en-US" b="1" dirty="0"/>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xmlns="" val="0"/>
              </a:ext>
            </a:extLst>
          </a:blip>
          <a:srcRect l="16626" t="5439" r="14468" b="5970"/>
          <a:stretch/>
        </p:blipFill>
        <p:spPr bwMode="auto">
          <a:xfrm>
            <a:off x="2901202" y="1522778"/>
            <a:ext cx="6291142" cy="3315024"/>
          </a:xfrm>
          <a:prstGeom prst="rect">
            <a:avLst/>
          </a:prstGeom>
          <a:ln>
            <a:noFill/>
          </a:ln>
          <a:extLst>
            <a:ext uri="{53640926-AAD7-44D8-BBD7-CCE9431645EC}">
              <a14:shadowObscured xmlns:a14="http://schemas.microsoft.com/office/drawing/2010/main" xmlns=""/>
            </a:ext>
          </a:extLst>
        </p:spPr>
      </p:pic>
      <p:sp>
        <p:nvSpPr>
          <p:cNvPr id="5" name="矩形 4"/>
          <p:cNvSpPr/>
          <p:nvPr/>
        </p:nvSpPr>
        <p:spPr>
          <a:xfrm>
            <a:off x="2795472" y="4922458"/>
            <a:ext cx="6673063" cy="523220"/>
          </a:xfrm>
          <a:prstGeom prst="rect">
            <a:avLst/>
          </a:prstGeom>
        </p:spPr>
        <p:txBody>
          <a:bodyPr wrap="square">
            <a:spAutoFit/>
          </a:bodyPr>
          <a:lstStyle/>
          <a:p>
            <a:pPr algn="ctr"/>
            <a:r>
              <a:rPr lang="en-US" altLang="zh-CN" sz="2800" dirty="0"/>
              <a:t> </a:t>
            </a:r>
            <a:r>
              <a:rPr lang="en-US" altLang="zh-CN" sz="2400" dirty="0" err="1"/>
              <a:t>DBNet</a:t>
            </a:r>
            <a:r>
              <a:rPr lang="en-US" altLang="zh-CN" sz="2400" dirty="0"/>
              <a:t> </a:t>
            </a:r>
            <a:r>
              <a:rPr lang="en-US" altLang="zh-CN" sz="2400" dirty="0" smtClean="0"/>
              <a:t>Stations </a:t>
            </a:r>
            <a:r>
              <a:rPr lang="en-US" altLang="zh-CN" sz="2400" dirty="0"/>
              <a:t>in 2014</a:t>
            </a:r>
            <a:r>
              <a:rPr lang="zh-CN" altLang="en-US" sz="2400" dirty="0"/>
              <a:t>（</a:t>
            </a:r>
            <a:r>
              <a:rPr lang="en-US" altLang="zh-CN" sz="2400" dirty="0"/>
              <a:t>by Hui Liu</a:t>
            </a:r>
            <a:r>
              <a:rPr lang="zh-CN" altLang="en-US" sz="2400" dirty="0"/>
              <a:t>）</a:t>
            </a:r>
            <a:endParaRPr lang="zh-CN" altLang="zh-CN" sz="2400" dirty="0"/>
          </a:p>
        </p:txBody>
      </p:sp>
      <p:sp>
        <p:nvSpPr>
          <p:cNvPr id="3" name="矩形 2"/>
          <p:cNvSpPr/>
          <p:nvPr/>
        </p:nvSpPr>
        <p:spPr>
          <a:xfrm>
            <a:off x="3071665" y="5530335"/>
            <a:ext cx="5029598" cy="707886"/>
          </a:xfrm>
          <a:prstGeom prst="rect">
            <a:avLst/>
          </a:prstGeom>
        </p:spPr>
        <p:txBody>
          <a:bodyPr wrap="square">
            <a:spAutoFit/>
          </a:bodyPr>
          <a:lstStyle/>
          <a:p>
            <a:r>
              <a:rPr lang="en-US" altLang="zh-CN" sz="2000" b="1" dirty="0"/>
              <a:t>Red triangles :</a:t>
            </a:r>
            <a:r>
              <a:rPr lang="en-US" altLang="zh-CN" sz="2000" b="1" dirty="0" err="1"/>
              <a:t>EUMETcast</a:t>
            </a:r>
            <a:r>
              <a:rPr lang="zh-CN" altLang="en-US" sz="2000" b="1" dirty="0"/>
              <a:t> </a:t>
            </a:r>
            <a:r>
              <a:rPr lang="en-US" altLang="zh-CN" sz="2000" b="1" dirty="0"/>
              <a:t>station</a:t>
            </a:r>
            <a:r>
              <a:rPr lang="zh-CN" altLang="en-US" sz="2000" b="1" dirty="0" smtClean="0"/>
              <a:t>，</a:t>
            </a:r>
            <a:endParaRPr lang="en-US" altLang="zh-CN" sz="2000" b="1" dirty="0" smtClean="0"/>
          </a:p>
          <a:p>
            <a:r>
              <a:rPr lang="en-US" altLang="zh-CN" sz="2000" b="1" dirty="0" smtClean="0"/>
              <a:t>blue </a:t>
            </a:r>
            <a:r>
              <a:rPr lang="en-US" altLang="zh-CN" sz="2000" b="1" dirty="0"/>
              <a:t>dots </a:t>
            </a:r>
            <a:r>
              <a:rPr lang="zh-CN" altLang="en-US" sz="2000" b="1" dirty="0"/>
              <a:t>：</a:t>
            </a:r>
            <a:r>
              <a:rPr lang="en-US" altLang="zh-CN" sz="2000" b="1" dirty="0"/>
              <a:t>RARS station.</a:t>
            </a:r>
            <a:endParaRPr lang="zh-CN" altLang="en-US" sz="2000" b="1" dirty="0"/>
          </a:p>
        </p:txBody>
      </p:sp>
    </p:spTree>
    <p:extLst>
      <p:ext uri="{BB962C8B-B14F-4D97-AF65-F5344CB8AC3E}">
        <p14:creationId xmlns:p14="http://schemas.microsoft.com/office/powerpoint/2010/main" xmlns="" val="1366010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Access</a:t>
            </a:r>
            <a:r>
              <a:rPr lang="zh-CN" altLang="en-US" b="1" dirty="0"/>
              <a:t> </a:t>
            </a:r>
            <a:r>
              <a:rPr lang="en-US" altLang="zh-CN" b="1" dirty="0"/>
              <a:t>of</a:t>
            </a:r>
            <a:r>
              <a:rPr lang="zh-CN" altLang="en-US" b="1" dirty="0"/>
              <a:t> </a:t>
            </a:r>
            <a:r>
              <a:rPr lang="en-US" altLang="zh-CN" b="1" dirty="0" err="1"/>
              <a:t>DBNet</a:t>
            </a:r>
            <a:r>
              <a:rPr lang="en-US" altLang="zh-CN" b="1" dirty="0"/>
              <a:t> and other radiance Data</a:t>
            </a:r>
            <a:endParaRPr lang="zh-CN" altLang="en-US" b="1" dirty="0"/>
          </a:p>
        </p:txBody>
      </p:sp>
      <p:sp>
        <p:nvSpPr>
          <p:cNvPr id="3" name="内容占位符 2"/>
          <p:cNvSpPr>
            <a:spLocks noGrp="1"/>
          </p:cNvSpPr>
          <p:nvPr>
            <p:ph idx="1"/>
          </p:nvPr>
        </p:nvSpPr>
        <p:spPr/>
        <p:txBody>
          <a:bodyPr>
            <a:normAutofit/>
          </a:bodyPr>
          <a:lstStyle/>
          <a:p>
            <a:r>
              <a:rPr lang="en-US" altLang="zh-CN" sz="2400" dirty="0"/>
              <a:t>China Integrated Meteorological Information Service System(</a:t>
            </a:r>
            <a:r>
              <a:rPr lang="en-US" altLang="zh-CN" sz="2400" b="1" dirty="0"/>
              <a:t>CIMISS</a:t>
            </a:r>
            <a:r>
              <a:rPr lang="en-US" altLang="zh-CN" sz="2400" dirty="0"/>
              <a:t>)</a:t>
            </a:r>
          </a:p>
          <a:p>
            <a:r>
              <a:rPr lang="en-US" altLang="zh-CN" sz="2400" dirty="0"/>
              <a:t>Stored by document</a:t>
            </a:r>
          </a:p>
          <a:p>
            <a:r>
              <a:rPr lang="en-US" altLang="zh-CN" sz="2400" dirty="0"/>
              <a:t>Download interface: Meteorological Unified Service Interface Community</a:t>
            </a:r>
            <a:r>
              <a:rPr lang="zh-CN" altLang="zh-CN" sz="2400" dirty="0"/>
              <a:t>（</a:t>
            </a:r>
            <a:r>
              <a:rPr lang="en-US" altLang="zh-CN" sz="2400" dirty="0"/>
              <a:t>MUSIC</a:t>
            </a:r>
            <a:r>
              <a:rPr lang="zh-CN" altLang="zh-CN" sz="2400" dirty="0"/>
              <a:t>）</a:t>
            </a:r>
            <a:endParaRPr lang="en-US" altLang="zh-CN" sz="2400" dirty="0"/>
          </a:p>
          <a:p>
            <a:r>
              <a:rPr lang="en-US" altLang="zh-CN" sz="2400" dirty="0"/>
              <a:t>Radiance data can be filed and acquired according the </a:t>
            </a:r>
            <a:r>
              <a:rPr lang="en-US" altLang="zh-CN" sz="2400" b="1" dirty="0"/>
              <a:t>retrieving options </a:t>
            </a:r>
            <a:r>
              <a:rPr lang="en-US" altLang="zh-CN" sz="2400" dirty="0"/>
              <a:t>as regional domain, coding center, product parameter and document format.</a:t>
            </a:r>
            <a:endParaRPr lang="zh-CN" altLang="en-US" sz="2400" dirty="0"/>
          </a:p>
        </p:txBody>
      </p:sp>
    </p:spTree>
    <p:extLst>
      <p:ext uri="{BB962C8B-B14F-4D97-AF65-F5344CB8AC3E}">
        <p14:creationId xmlns:p14="http://schemas.microsoft.com/office/powerpoint/2010/main" xmlns="" val="3860576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3826" y="255886"/>
            <a:ext cx="11331934" cy="1143000"/>
          </a:xfrm>
        </p:spPr>
        <p:txBody>
          <a:bodyPr>
            <a:normAutofit/>
          </a:bodyPr>
          <a:lstStyle/>
          <a:p>
            <a:pPr algn="l"/>
            <a:r>
              <a:rPr lang="en-US" altLang="zh-CN" sz="3600" dirty="0"/>
              <a:t> </a:t>
            </a:r>
            <a:r>
              <a:rPr lang="en-US" altLang="zh-CN" sz="3600" b="1" dirty="0"/>
              <a:t>Latency and Distribution example of </a:t>
            </a:r>
            <a:r>
              <a:rPr lang="en-US" altLang="zh-CN" sz="3600" b="1" dirty="0" err="1"/>
              <a:t>DBNet</a:t>
            </a:r>
            <a:r>
              <a:rPr lang="en-US" altLang="zh-CN" sz="3600" b="1" dirty="0"/>
              <a:t> data</a:t>
            </a:r>
            <a:endParaRPr lang="zh-CN" altLang="en-US" sz="3600" b="1" dirty="0"/>
          </a:p>
        </p:txBody>
      </p:sp>
      <p:graphicFrame>
        <p:nvGraphicFramePr>
          <p:cNvPr id="3" name="图表 2"/>
          <p:cNvGraphicFramePr/>
          <p:nvPr/>
        </p:nvGraphicFramePr>
        <p:xfrm>
          <a:off x="1775520" y="1638553"/>
          <a:ext cx="4968552" cy="1606163"/>
        </p:xfrm>
        <a:graphic>
          <a:graphicData uri="http://schemas.openxmlformats.org/drawingml/2006/chart">
            <c:chart xmlns:c="http://schemas.openxmlformats.org/drawingml/2006/chart" xmlns:r="http://schemas.openxmlformats.org/officeDocument/2006/relationships" r:id="rId2"/>
          </a:graphicData>
        </a:graphic>
      </p:graphicFrame>
      <p:pic>
        <p:nvPicPr>
          <p:cNvPr id="7" name="图片 6"/>
          <p:cNvPicPr/>
          <p:nvPr/>
        </p:nvPicPr>
        <p:blipFill>
          <a:blip r:embed="rId3" cstate="print">
            <a:extLst>
              <a:ext uri="{28A0092B-C50C-407E-A947-70E740481C1C}">
                <a14:useLocalDpi xmlns:a14="http://schemas.microsoft.com/office/drawing/2010/main" xmlns="" val="0"/>
              </a:ext>
            </a:extLst>
          </a:blip>
          <a:stretch>
            <a:fillRect/>
          </a:stretch>
        </p:blipFill>
        <p:spPr>
          <a:xfrm>
            <a:off x="7464152" y="1556793"/>
            <a:ext cx="2523490" cy="1680845"/>
          </a:xfrm>
          <a:prstGeom prst="rect">
            <a:avLst/>
          </a:prstGeom>
        </p:spPr>
      </p:pic>
      <p:pic>
        <p:nvPicPr>
          <p:cNvPr id="8" name="图片 7"/>
          <p:cNvPicPr/>
          <p:nvPr/>
        </p:nvPicPr>
        <p:blipFill>
          <a:blip r:embed="rId4" cstate="print">
            <a:extLst>
              <a:ext uri="{28A0092B-C50C-407E-A947-70E740481C1C}">
                <a14:useLocalDpi xmlns:a14="http://schemas.microsoft.com/office/drawing/2010/main" xmlns="" val="0"/>
              </a:ext>
            </a:extLst>
          </a:blip>
          <a:stretch>
            <a:fillRect/>
          </a:stretch>
        </p:blipFill>
        <p:spPr>
          <a:xfrm>
            <a:off x="7464152" y="3861049"/>
            <a:ext cx="2523490" cy="1680845"/>
          </a:xfrm>
          <a:prstGeom prst="rect">
            <a:avLst/>
          </a:prstGeom>
        </p:spPr>
      </p:pic>
      <p:sp>
        <p:nvSpPr>
          <p:cNvPr id="10" name="矩形 9"/>
          <p:cNvSpPr/>
          <p:nvPr/>
        </p:nvSpPr>
        <p:spPr>
          <a:xfrm>
            <a:off x="7436563" y="5585928"/>
            <a:ext cx="3538148" cy="369332"/>
          </a:xfrm>
          <a:prstGeom prst="rect">
            <a:avLst/>
          </a:prstGeom>
        </p:spPr>
        <p:txBody>
          <a:bodyPr wrap="none">
            <a:spAutoFit/>
          </a:bodyPr>
          <a:lstStyle/>
          <a:p>
            <a:r>
              <a:rPr lang="en-US" altLang="zh-CN" dirty="0" err="1"/>
              <a:t>DBNet</a:t>
            </a:r>
            <a:r>
              <a:rPr lang="en-US" altLang="zh-CN" dirty="0"/>
              <a:t> data in 1.5hr Cut-off time</a:t>
            </a:r>
            <a:endParaRPr lang="zh-CN" altLang="en-US" dirty="0"/>
          </a:p>
        </p:txBody>
      </p:sp>
      <p:graphicFrame>
        <p:nvGraphicFramePr>
          <p:cNvPr id="11" name="图表 10"/>
          <p:cNvGraphicFramePr/>
          <p:nvPr/>
        </p:nvGraphicFramePr>
        <p:xfrm>
          <a:off x="1775520" y="3861049"/>
          <a:ext cx="4968552" cy="1607179"/>
        </p:xfrm>
        <a:graphic>
          <a:graphicData uri="http://schemas.openxmlformats.org/drawingml/2006/chart">
            <c:chart xmlns:c="http://schemas.openxmlformats.org/drawingml/2006/chart" xmlns:r="http://schemas.openxmlformats.org/officeDocument/2006/relationships" r:id="rId5"/>
          </a:graphicData>
        </a:graphic>
      </p:graphicFrame>
      <p:pic>
        <p:nvPicPr>
          <p:cNvPr id="13"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652536" y="30591"/>
            <a:ext cx="1000125" cy="566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1520628" y="5532248"/>
            <a:ext cx="5544616" cy="65954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zh-CN" sz="1600" dirty="0">
                <a:solidFill>
                  <a:srgbClr val="000000"/>
                </a:solidFill>
                <a:latin typeface="Calibri" pitchFamily="34" charset="0"/>
                <a:ea typeface="宋体" pitchFamily="2" charset="-122"/>
                <a:cs typeface="宋体" pitchFamily="2" charset="-122"/>
              </a:rPr>
              <a:t>From 2014 Jul. to 2014 Dec. in 2014, latency of NESDIS data</a:t>
            </a:r>
          </a:p>
          <a:p>
            <a:pPr algn="ctr" fontAlgn="base">
              <a:spcBef>
                <a:spcPct val="0"/>
              </a:spcBef>
              <a:spcAft>
                <a:spcPct val="0"/>
              </a:spcAft>
            </a:pPr>
            <a:r>
              <a:rPr lang="en-US" altLang="zh-CN" sz="1600" dirty="0">
                <a:solidFill>
                  <a:srgbClr val="000000"/>
                </a:solidFill>
                <a:latin typeface="Calibri" pitchFamily="34" charset="0"/>
                <a:ea typeface="宋体" pitchFamily="2" charset="-122"/>
                <a:cs typeface="宋体" pitchFamily="2" charset="-122"/>
              </a:rPr>
              <a:t>(Unit: hour)</a:t>
            </a:r>
            <a:endParaRPr lang="zh-CN" altLang="zh-CN" dirty="0">
              <a:latin typeface="Arial" pitchFamily="34" charset="0"/>
              <a:ea typeface="宋体" pitchFamily="2" charset="-122"/>
              <a:cs typeface="宋体" pitchFamily="2" charset="-122"/>
            </a:endParaRPr>
          </a:p>
        </p:txBody>
      </p:sp>
      <p:sp>
        <p:nvSpPr>
          <p:cNvPr id="5" name="Text Box 3"/>
          <p:cNvSpPr txBox="1">
            <a:spLocks noChangeArrowheads="1"/>
          </p:cNvSpPr>
          <p:nvPr/>
        </p:nvSpPr>
        <p:spPr bwMode="auto">
          <a:xfrm>
            <a:off x="1645961" y="3210094"/>
            <a:ext cx="58134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altLang="zh-CN" dirty="0">
                <a:solidFill>
                  <a:srgbClr val="000000"/>
                </a:solidFill>
                <a:latin typeface="Calibri" pitchFamily="34" charset="0"/>
                <a:ea typeface="宋体" pitchFamily="2" charset="-122"/>
                <a:cs typeface="宋体" pitchFamily="2" charset="-122"/>
              </a:rPr>
              <a:t>From 2014 Jul. 16 to 2014 Jul. 18, latency of RARS data</a:t>
            </a:r>
          </a:p>
          <a:p>
            <a:pPr algn="ctr" fontAlgn="base">
              <a:spcBef>
                <a:spcPct val="0"/>
              </a:spcBef>
              <a:spcAft>
                <a:spcPct val="0"/>
              </a:spcAft>
            </a:pPr>
            <a:r>
              <a:rPr lang="en-US" altLang="zh-CN" dirty="0">
                <a:solidFill>
                  <a:srgbClr val="000000"/>
                </a:solidFill>
                <a:latin typeface="Calibri" pitchFamily="34" charset="0"/>
                <a:ea typeface="宋体" pitchFamily="2" charset="-122"/>
                <a:cs typeface="宋体" pitchFamily="2" charset="-122"/>
              </a:rPr>
              <a:t>(Unit: hour)</a:t>
            </a:r>
            <a:endParaRPr lang="zh-CN" altLang="zh-CN" dirty="0">
              <a:latin typeface="Arial" pitchFamily="34" charset="0"/>
              <a:ea typeface="宋体" pitchFamily="2" charset="-122"/>
              <a:cs typeface="宋体" pitchFamily="2" charset="-122"/>
            </a:endParaRPr>
          </a:p>
          <a:p>
            <a:pPr algn="ctr" fontAlgn="base">
              <a:spcBef>
                <a:spcPct val="0"/>
              </a:spcBef>
              <a:spcAft>
                <a:spcPct val="0"/>
              </a:spcAft>
            </a:pPr>
            <a:endParaRPr lang="zh-CN" altLang="zh-CN" dirty="0">
              <a:latin typeface="Arial" pitchFamily="34" charset="0"/>
              <a:ea typeface="宋体" pitchFamily="2" charset="-122"/>
              <a:cs typeface="宋体" pitchFamily="2" charset="-122"/>
            </a:endParaRPr>
          </a:p>
        </p:txBody>
      </p:sp>
      <p:sp>
        <p:nvSpPr>
          <p:cNvPr id="6" name="灯片编号占位符 5"/>
          <p:cNvSpPr>
            <a:spLocks noGrp="1"/>
          </p:cNvSpPr>
          <p:nvPr>
            <p:ph type="sldNum" sz="quarter" idx="12"/>
          </p:nvPr>
        </p:nvSpPr>
        <p:spPr/>
        <p:txBody>
          <a:bodyPr/>
          <a:lstStyle/>
          <a:p>
            <a:fld id="{6AADF881-A2C1-48FD-81FC-25A1D6F9858E}" type="slidenum">
              <a:rPr lang="zh-CN" altLang="en-US" smtClean="0"/>
              <a:pPr/>
              <a:t>22</a:t>
            </a:fld>
            <a:endParaRPr lang="zh-CN" altLang="en-US" dirty="0"/>
          </a:p>
        </p:txBody>
      </p:sp>
      <p:sp>
        <p:nvSpPr>
          <p:cNvPr id="14" name="矩形 13">
            <a:extLst>
              <a:ext uri="{FF2B5EF4-FFF2-40B4-BE49-F238E27FC236}">
                <a16:creationId xmlns:a16="http://schemas.microsoft.com/office/drawing/2014/main" xmlns="" id="{4662B13B-2663-404F-935D-E51CA79603E5}"/>
              </a:ext>
            </a:extLst>
          </p:cNvPr>
          <p:cNvSpPr/>
          <p:nvPr/>
        </p:nvSpPr>
        <p:spPr>
          <a:xfrm>
            <a:off x="7436563" y="3253517"/>
            <a:ext cx="3538148" cy="369332"/>
          </a:xfrm>
          <a:prstGeom prst="rect">
            <a:avLst/>
          </a:prstGeom>
        </p:spPr>
        <p:txBody>
          <a:bodyPr wrap="none">
            <a:spAutoFit/>
          </a:bodyPr>
          <a:lstStyle/>
          <a:p>
            <a:r>
              <a:rPr lang="en-US" altLang="zh-CN" dirty="0" err="1"/>
              <a:t>DBNet</a:t>
            </a:r>
            <a:r>
              <a:rPr lang="en-US" altLang="zh-CN" dirty="0"/>
              <a:t> data in 3.0hr Cut-off time</a:t>
            </a:r>
            <a:endParaRPr lang="zh-CN" altLang="en-US" dirty="0"/>
          </a:p>
        </p:txBody>
      </p:sp>
      <p:sp>
        <p:nvSpPr>
          <p:cNvPr id="9" name="文本框 8">
            <a:extLst>
              <a:ext uri="{FF2B5EF4-FFF2-40B4-BE49-F238E27FC236}">
                <a16:creationId xmlns:a16="http://schemas.microsoft.com/office/drawing/2014/main" xmlns="" id="{A2CA6C0B-F53A-4DEB-99B5-B621B61D65CD}"/>
              </a:ext>
            </a:extLst>
          </p:cNvPr>
          <p:cNvSpPr txBox="1"/>
          <p:nvPr/>
        </p:nvSpPr>
        <p:spPr>
          <a:xfrm>
            <a:off x="128234" y="2436660"/>
            <a:ext cx="1664238" cy="369332"/>
          </a:xfrm>
          <a:prstGeom prst="rect">
            <a:avLst/>
          </a:prstGeom>
          <a:noFill/>
        </p:spPr>
        <p:txBody>
          <a:bodyPr wrap="none" rtlCol="0">
            <a:spAutoFit/>
          </a:bodyPr>
          <a:lstStyle/>
          <a:p>
            <a:r>
              <a:rPr lang="en-US" altLang="zh-CN" dirty="0"/>
              <a:t>RARS</a:t>
            </a:r>
            <a:r>
              <a:rPr lang="zh-CN" altLang="en-US" dirty="0"/>
              <a:t>：</a:t>
            </a:r>
            <a:r>
              <a:rPr lang="en-US" altLang="zh-CN" dirty="0"/>
              <a:t> &lt;1.5hr</a:t>
            </a:r>
            <a:endParaRPr lang="zh-CN" altLang="en-US" dirty="0"/>
          </a:p>
        </p:txBody>
      </p:sp>
      <p:sp>
        <p:nvSpPr>
          <p:cNvPr id="15" name="文本框 14">
            <a:extLst>
              <a:ext uri="{FF2B5EF4-FFF2-40B4-BE49-F238E27FC236}">
                <a16:creationId xmlns:a16="http://schemas.microsoft.com/office/drawing/2014/main" xmlns="" id="{575DC5FA-B43D-4210-A67A-16A38D646E93}"/>
              </a:ext>
            </a:extLst>
          </p:cNvPr>
          <p:cNvSpPr txBox="1"/>
          <p:nvPr/>
        </p:nvSpPr>
        <p:spPr>
          <a:xfrm>
            <a:off x="0" y="4459293"/>
            <a:ext cx="1725152" cy="369332"/>
          </a:xfrm>
          <a:prstGeom prst="rect">
            <a:avLst/>
          </a:prstGeom>
          <a:noFill/>
        </p:spPr>
        <p:txBody>
          <a:bodyPr wrap="none" rtlCol="0">
            <a:spAutoFit/>
          </a:bodyPr>
          <a:lstStyle/>
          <a:p>
            <a:r>
              <a:rPr lang="en-US" altLang="zh-CN" dirty="0"/>
              <a:t>NESDIS :  3-6hr</a:t>
            </a:r>
            <a:endParaRPr lang="zh-CN" altLang="en-US" dirty="0"/>
          </a:p>
        </p:txBody>
      </p:sp>
    </p:spTree>
    <p:extLst>
      <p:ext uri="{BB962C8B-B14F-4D97-AF65-F5344CB8AC3E}">
        <p14:creationId xmlns:p14="http://schemas.microsoft.com/office/powerpoint/2010/main" xmlns="" val="349651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152718"/>
            <a:ext cx="7499176" cy="1371600"/>
          </a:xfrm>
        </p:spPr>
        <p:txBody>
          <a:bodyPr>
            <a:normAutofit/>
          </a:bodyPr>
          <a:lstStyle/>
          <a:p>
            <a:r>
              <a:rPr lang="en-US" altLang="zh-CN" b="1" dirty="0"/>
              <a:t>Analysis scheme</a:t>
            </a:r>
            <a:endParaRPr lang="zh-CN" altLang="en-US" b="1" dirty="0"/>
          </a:p>
        </p:txBody>
      </p:sp>
      <p:sp>
        <p:nvSpPr>
          <p:cNvPr id="3" name="内容占位符 2"/>
          <p:cNvSpPr>
            <a:spLocks noGrp="1"/>
          </p:cNvSpPr>
          <p:nvPr>
            <p:ph idx="1"/>
          </p:nvPr>
        </p:nvSpPr>
        <p:spPr>
          <a:xfrm>
            <a:off x="838200" y="1825625"/>
            <a:ext cx="10947400" cy="4351338"/>
          </a:xfrm>
        </p:spPr>
        <p:txBody>
          <a:bodyPr/>
          <a:lstStyle/>
          <a:p>
            <a:r>
              <a:rPr lang="en-US" altLang="zh-CN" sz="2400" b="1" dirty="0"/>
              <a:t>Data series</a:t>
            </a:r>
            <a:r>
              <a:rPr lang="zh-CN" altLang="en-US" sz="2400" dirty="0"/>
              <a:t>：</a:t>
            </a:r>
            <a:r>
              <a:rPr lang="en-US" altLang="zh-CN" sz="2400" dirty="0"/>
              <a:t> </a:t>
            </a:r>
            <a:r>
              <a:rPr lang="en-US" altLang="zh-CN" sz="2000" dirty="0"/>
              <a:t>2018.06.12-2018.12.31, 203</a:t>
            </a:r>
            <a:r>
              <a:rPr lang="zh-CN" altLang="en-US" sz="2000" dirty="0"/>
              <a:t> </a:t>
            </a:r>
            <a:r>
              <a:rPr lang="en-US" altLang="zh-CN" sz="2000" dirty="0"/>
              <a:t>days</a:t>
            </a:r>
            <a:r>
              <a:rPr lang="zh-CN" altLang="en-US" sz="2000" dirty="0"/>
              <a:t> </a:t>
            </a:r>
            <a:r>
              <a:rPr lang="en-US" altLang="zh-CN" sz="2000" dirty="0"/>
              <a:t>in</a:t>
            </a:r>
            <a:r>
              <a:rPr lang="zh-CN" altLang="en-US" sz="2000" dirty="0"/>
              <a:t> </a:t>
            </a:r>
            <a:r>
              <a:rPr lang="en-US" altLang="zh-CN" sz="2000" dirty="0"/>
              <a:t>total.</a:t>
            </a:r>
          </a:p>
          <a:p>
            <a:pPr lvl="0"/>
            <a:r>
              <a:rPr lang="en-US" altLang="zh-CN" sz="2400" b="1" dirty="0"/>
              <a:t>Regional domain</a:t>
            </a:r>
            <a:r>
              <a:rPr lang="zh-CN" altLang="zh-CN" sz="2400" dirty="0"/>
              <a:t>：</a:t>
            </a:r>
            <a:r>
              <a:rPr lang="en-US" altLang="zh-CN" sz="2000" dirty="0"/>
              <a:t>rectangular area [65°E</a:t>
            </a:r>
            <a:r>
              <a:rPr lang="zh-CN" altLang="zh-CN" sz="2000" dirty="0"/>
              <a:t>，</a:t>
            </a:r>
            <a:r>
              <a:rPr lang="en-US" altLang="zh-CN" sz="2000" dirty="0"/>
              <a:t>180°E] and [-15°S</a:t>
            </a:r>
            <a:r>
              <a:rPr lang="zh-CN" altLang="zh-CN" sz="2000" dirty="0"/>
              <a:t>，</a:t>
            </a:r>
            <a:r>
              <a:rPr lang="en-US" altLang="zh-CN" sz="2000" dirty="0"/>
              <a:t>60°N] ,</a:t>
            </a:r>
            <a:endParaRPr lang="zh-CN" altLang="zh-CN" sz="2000" dirty="0"/>
          </a:p>
          <a:p>
            <a:pPr lvl="0"/>
            <a:r>
              <a:rPr lang="en-US" altLang="zh-CN" sz="2400" b="1" dirty="0"/>
              <a:t>Time windows</a:t>
            </a:r>
            <a:r>
              <a:rPr lang="zh-CN" altLang="zh-CN" sz="2400" dirty="0"/>
              <a:t>：</a:t>
            </a:r>
            <a:r>
              <a:rPr lang="en-US" altLang="zh-CN" sz="2000" dirty="0">
                <a:solidFill>
                  <a:srgbClr val="FF0000"/>
                </a:solidFill>
              </a:rPr>
              <a:t>3hr </a:t>
            </a:r>
            <a:r>
              <a:rPr lang="en-US" altLang="zh-CN" sz="2000" dirty="0"/>
              <a:t>before and after the 4 times per day</a:t>
            </a:r>
            <a:r>
              <a:rPr lang="zh-CN" altLang="zh-CN" sz="2000" dirty="0"/>
              <a:t>（</a:t>
            </a:r>
            <a:r>
              <a:rPr lang="en-US" altLang="zh-CN" sz="2000" dirty="0"/>
              <a:t>00z/06z/12z/18z).</a:t>
            </a:r>
            <a:endParaRPr lang="zh-CN" altLang="zh-CN" sz="2000" dirty="0"/>
          </a:p>
          <a:p>
            <a:r>
              <a:rPr lang="en-US" altLang="zh-CN" sz="2400" b="1" dirty="0"/>
              <a:t>Data</a:t>
            </a:r>
            <a:r>
              <a:rPr lang="zh-CN" altLang="en-US" sz="2400" dirty="0"/>
              <a:t>：</a:t>
            </a:r>
            <a:r>
              <a:rPr lang="en-US" altLang="zh-CN" sz="2000" dirty="0"/>
              <a:t>AMSU-A observation from four sources and </a:t>
            </a:r>
            <a:r>
              <a:rPr lang="en-US" altLang="zh-CN" sz="2000" dirty="0">
                <a:solidFill>
                  <a:srgbClr val="FF0000"/>
                </a:solidFill>
              </a:rPr>
              <a:t>5</a:t>
            </a:r>
            <a:r>
              <a:rPr lang="en-US" altLang="zh-CN" sz="2000" dirty="0"/>
              <a:t> satellites (NOAA-15/18/19,Metop-01/02).</a:t>
            </a:r>
          </a:p>
          <a:p>
            <a:r>
              <a:rPr lang="en-US" altLang="zh-CN" sz="2400" dirty="0">
                <a:solidFill>
                  <a:srgbClr val="FF0000"/>
                </a:solidFill>
              </a:rPr>
              <a:t>Analysis Variable</a:t>
            </a:r>
            <a:r>
              <a:rPr lang="zh-CN" altLang="en-US" sz="2400" dirty="0"/>
              <a:t>：</a:t>
            </a:r>
            <a:r>
              <a:rPr lang="en-US" altLang="zh-CN" sz="2000" dirty="0"/>
              <a:t>Number of observation points.</a:t>
            </a:r>
          </a:p>
          <a:p>
            <a:r>
              <a:rPr lang="en-US" altLang="zh-CN" sz="2400" b="1" dirty="0"/>
              <a:t>Focus on</a:t>
            </a:r>
            <a:r>
              <a:rPr lang="en-US" altLang="zh-CN" sz="2400" dirty="0"/>
              <a:t>: </a:t>
            </a:r>
            <a:r>
              <a:rPr lang="en-US" altLang="zh-CN" sz="2000" b="1" dirty="0"/>
              <a:t>Comparation the quantity of </a:t>
            </a:r>
            <a:r>
              <a:rPr lang="en-US" altLang="zh-CN" sz="2000" b="1" dirty="0" err="1"/>
              <a:t>DBNet</a:t>
            </a:r>
            <a:r>
              <a:rPr lang="zh-CN" altLang="en-US" sz="2000" b="1" dirty="0"/>
              <a:t> </a:t>
            </a:r>
            <a:r>
              <a:rPr lang="en-US" altLang="zh-CN" sz="2000" b="1" dirty="0"/>
              <a:t>stations and Global data under regional assimilation.</a:t>
            </a:r>
          </a:p>
          <a:p>
            <a:endParaRPr lang="zh-CN" altLang="en-US" dirty="0"/>
          </a:p>
        </p:txBody>
      </p:sp>
      <p:sp>
        <p:nvSpPr>
          <p:cNvPr id="4" name="矩形 3">
            <a:extLst>
              <a:ext uri="{FF2B5EF4-FFF2-40B4-BE49-F238E27FC236}">
                <a16:creationId xmlns:a16="http://schemas.microsoft.com/office/drawing/2014/main" xmlns="" id="{59F3775B-5DFB-4917-92C0-015527192405}"/>
              </a:ext>
            </a:extLst>
          </p:cNvPr>
          <p:cNvSpPr/>
          <p:nvPr/>
        </p:nvSpPr>
        <p:spPr>
          <a:xfrm>
            <a:off x="939275" y="5147231"/>
            <a:ext cx="6907660" cy="400110"/>
          </a:xfrm>
          <a:prstGeom prst="rect">
            <a:avLst/>
          </a:prstGeom>
        </p:spPr>
        <p:txBody>
          <a:bodyPr wrap="none">
            <a:spAutoFit/>
          </a:bodyPr>
          <a:lstStyle/>
          <a:p>
            <a:r>
              <a:rPr lang="en-US" altLang="zh-CN" sz="2000" b="1" dirty="0" smtClean="0"/>
              <a:t>Monitoring</a:t>
            </a:r>
            <a:r>
              <a:rPr lang="en-US" altLang="zh-CN" dirty="0"/>
              <a:t>: Multiply-source Quantity monitoring of AMSU-A</a:t>
            </a:r>
            <a:endParaRPr lang="zh-CN" altLang="en-US" dirty="0"/>
          </a:p>
        </p:txBody>
      </p:sp>
    </p:spTree>
    <p:extLst>
      <p:ext uri="{BB962C8B-B14F-4D97-AF65-F5344CB8AC3E}">
        <p14:creationId xmlns:p14="http://schemas.microsoft.com/office/powerpoint/2010/main" xmlns="" val="205246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008" y="34404"/>
            <a:ext cx="12060936" cy="1371600"/>
          </a:xfrm>
        </p:spPr>
        <p:txBody>
          <a:bodyPr/>
          <a:lstStyle/>
          <a:p>
            <a:r>
              <a:rPr lang="en-US" altLang="zh-CN" b="1" dirty="0"/>
              <a:t>Total Number of Observation Points</a:t>
            </a:r>
            <a:r>
              <a:rPr lang="zh-CN" altLang="en-US" b="1" dirty="0"/>
              <a:t> </a:t>
            </a:r>
          </a:p>
        </p:txBody>
      </p:sp>
      <p:pic>
        <p:nvPicPr>
          <p:cNvPr id="4" name="Picture 6"/>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13530"/>
          <a:stretch/>
        </p:blipFill>
        <p:spPr bwMode="auto">
          <a:xfrm>
            <a:off x="1984152" y="1501038"/>
            <a:ext cx="3657917" cy="1897804"/>
          </a:xfrm>
          <a:prstGeom prst="rect">
            <a:avLst/>
          </a:prstGeom>
          <a:noFill/>
          <a:ln>
            <a:no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t="12830"/>
          <a:stretch/>
        </p:blipFill>
        <p:spPr bwMode="auto">
          <a:xfrm>
            <a:off x="5976559" y="1483791"/>
            <a:ext cx="3657917" cy="1913162"/>
          </a:xfrm>
          <a:prstGeom prst="rect">
            <a:avLst/>
          </a:prstGeom>
          <a:noFill/>
          <a:ln>
            <a:noFill/>
          </a:ln>
          <a:effectLst/>
        </p:spPr>
      </p:pic>
      <p:pic>
        <p:nvPicPr>
          <p:cNvPr id="6"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t="12830"/>
          <a:stretch/>
        </p:blipFill>
        <p:spPr bwMode="auto">
          <a:xfrm>
            <a:off x="1984152" y="3775464"/>
            <a:ext cx="3657917" cy="1913162"/>
          </a:xfrm>
          <a:prstGeom prst="rect">
            <a:avLst/>
          </a:prstGeom>
          <a:noFill/>
          <a:ln>
            <a:noFill/>
          </a:ln>
          <a:effectLst/>
        </p:spPr>
      </p:pic>
      <p:pic>
        <p:nvPicPr>
          <p:cNvPr id="7" name="Picture 2"/>
          <p:cNvPicPr>
            <a:picLocks noChangeAspect="1"/>
          </p:cNvPicPr>
          <p:nvPr/>
        </p:nvPicPr>
        <p:blipFill rotWithShape="1">
          <a:blip r:embed="rId5" cstate="print">
            <a:extLst>
              <a:ext uri="{28A0092B-C50C-407E-A947-70E740481C1C}">
                <a14:useLocalDpi xmlns:a14="http://schemas.microsoft.com/office/drawing/2010/main" xmlns="" val="0"/>
              </a:ext>
            </a:extLst>
          </a:blip>
          <a:srcRect t="12830"/>
          <a:stretch/>
        </p:blipFill>
        <p:spPr bwMode="auto">
          <a:xfrm>
            <a:off x="5976558" y="3678542"/>
            <a:ext cx="3657917" cy="1913161"/>
          </a:xfrm>
          <a:prstGeom prst="rect">
            <a:avLst/>
          </a:prstGeom>
          <a:noFill/>
          <a:ln>
            <a:noFill/>
          </a:ln>
          <a:effectLst/>
        </p:spPr>
      </p:pic>
      <p:sp>
        <p:nvSpPr>
          <p:cNvPr id="8" name="TextBox 7"/>
          <p:cNvSpPr txBox="1"/>
          <p:nvPr/>
        </p:nvSpPr>
        <p:spPr>
          <a:xfrm>
            <a:off x="1057179" y="1406004"/>
            <a:ext cx="926973" cy="369332"/>
          </a:xfrm>
          <a:prstGeom prst="rect">
            <a:avLst/>
          </a:prstGeom>
          <a:noFill/>
        </p:spPr>
        <p:txBody>
          <a:bodyPr wrap="square" rtlCol="0">
            <a:spAutoFit/>
          </a:bodyPr>
          <a:lstStyle/>
          <a:p>
            <a:r>
              <a:rPr lang="en-US" altLang="zh-CN" dirty="0"/>
              <a:t>UTC 00</a:t>
            </a:r>
            <a:endParaRPr lang="zh-CN" altLang="en-US" dirty="0"/>
          </a:p>
        </p:txBody>
      </p:sp>
      <p:sp>
        <p:nvSpPr>
          <p:cNvPr id="10" name="TextBox 7">
            <a:extLst>
              <a:ext uri="{FF2B5EF4-FFF2-40B4-BE49-F238E27FC236}">
                <a16:creationId xmlns:a16="http://schemas.microsoft.com/office/drawing/2014/main" xmlns="" id="{7C7CE9F1-52D3-4A08-AA10-736B0DE5300D}"/>
              </a:ext>
            </a:extLst>
          </p:cNvPr>
          <p:cNvSpPr txBox="1"/>
          <p:nvPr/>
        </p:nvSpPr>
        <p:spPr>
          <a:xfrm>
            <a:off x="1162027" y="3493876"/>
            <a:ext cx="952186" cy="369332"/>
          </a:xfrm>
          <a:prstGeom prst="rect">
            <a:avLst/>
          </a:prstGeom>
          <a:noFill/>
        </p:spPr>
        <p:txBody>
          <a:bodyPr wrap="square" rtlCol="0">
            <a:spAutoFit/>
          </a:bodyPr>
          <a:lstStyle/>
          <a:p>
            <a:r>
              <a:rPr lang="en-US" altLang="zh-CN" dirty="0"/>
              <a:t>UTC 12</a:t>
            </a:r>
            <a:endParaRPr lang="zh-CN" altLang="en-US" dirty="0"/>
          </a:p>
        </p:txBody>
      </p:sp>
      <p:sp>
        <p:nvSpPr>
          <p:cNvPr id="12" name="TextBox 7">
            <a:extLst>
              <a:ext uri="{FF2B5EF4-FFF2-40B4-BE49-F238E27FC236}">
                <a16:creationId xmlns:a16="http://schemas.microsoft.com/office/drawing/2014/main" xmlns="" id="{9D554484-551D-45C7-A65A-EC089A529A57}"/>
              </a:ext>
            </a:extLst>
          </p:cNvPr>
          <p:cNvSpPr txBox="1"/>
          <p:nvPr/>
        </p:nvSpPr>
        <p:spPr>
          <a:xfrm>
            <a:off x="9744361" y="1221338"/>
            <a:ext cx="926973" cy="369332"/>
          </a:xfrm>
          <a:prstGeom prst="rect">
            <a:avLst/>
          </a:prstGeom>
          <a:noFill/>
        </p:spPr>
        <p:txBody>
          <a:bodyPr wrap="square" rtlCol="0">
            <a:spAutoFit/>
          </a:bodyPr>
          <a:lstStyle/>
          <a:p>
            <a:r>
              <a:rPr lang="en-US" altLang="zh-CN" dirty="0"/>
              <a:t>UTC 06</a:t>
            </a:r>
            <a:endParaRPr lang="zh-CN" altLang="en-US" dirty="0"/>
          </a:p>
        </p:txBody>
      </p:sp>
      <p:sp>
        <p:nvSpPr>
          <p:cNvPr id="13" name="TextBox 7">
            <a:extLst>
              <a:ext uri="{FF2B5EF4-FFF2-40B4-BE49-F238E27FC236}">
                <a16:creationId xmlns:a16="http://schemas.microsoft.com/office/drawing/2014/main" xmlns="" id="{05DA0629-6348-4A20-8582-078305ADE710}"/>
              </a:ext>
            </a:extLst>
          </p:cNvPr>
          <p:cNvSpPr txBox="1"/>
          <p:nvPr/>
        </p:nvSpPr>
        <p:spPr>
          <a:xfrm>
            <a:off x="9744361" y="3678542"/>
            <a:ext cx="926973" cy="369332"/>
          </a:xfrm>
          <a:prstGeom prst="rect">
            <a:avLst/>
          </a:prstGeom>
          <a:noFill/>
        </p:spPr>
        <p:txBody>
          <a:bodyPr wrap="square" rtlCol="0">
            <a:spAutoFit/>
          </a:bodyPr>
          <a:lstStyle/>
          <a:p>
            <a:r>
              <a:rPr lang="en-US" altLang="zh-CN" dirty="0"/>
              <a:t>UTC 18</a:t>
            </a:r>
            <a:endParaRPr lang="zh-CN" altLang="en-US" dirty="0"/>
          </a:p>
        </p:txBody>
      </p:sp>
      <p:sp>
        <p:nvSpPr>
          <p:cNvPr id="3" name="文本框 2">
            <a:extLst>
              <a:ext uri="{FF2B5EF4-FFF2-40B4-BE49-F238E27FC236}">
                <a16:creationId xmlns:a16="http://schemas.microsoft.com/office/drawing/2014/main" xmlns="" id="{B2BCF36E-7CBC-431E-B3C8-ABDDDD255D61}"/>
              </a:ext>
            </a:extLst>
          </p:cNvPr>
          <p:cNvSpPr txBox="1"/>
          <p:nvPr/>
        </p:nvSpPr>
        <p:spPr>
          <a:xfrm>
            <a:off x="3586994" y="5639281"/>
            <a:ext cx="5155953" cy="1015663"/>
          </a:xfrm>
          <a:prstGeom prst="rect">
            <a:avLst/>
          </a:prstGeom>
          <a:noFill/>
        </p:spPr>
        <p:txBody>
          <a:bodyPr wrap="square" rtlCol="0">
            <a:spAutoFit/>
          </a:bodyPr>
          <a:lstStyle/>
          <a:p>
            <a:r>
              <a:rPr lang="en-US" altLang="zh-CN" sz="2000" b="1" dirty="0"/>
              <a:t>Na: only global</a:t>
            </a:r>
            <a:r>
              <a:rPr lang="zh-CN" altLang="en-US" sz="2000" b="1" dirty="0"/>
              <a:t> </a:t>
            </a:r>
            <a:r>
              <a:rPr lang="en-US" altLang="zh-CN" sz="2000" b="1" dirty="0"/>
              <a:t>data,</a:t>
            </a:r>
          </a:p>
          <a:p>
            <a:r>
              <a:rPr lang="en-US" altLang="zh-CN" sz="2000" b="1" dirty="0" err="1"/>
              <a:t>Nb</a:t>
            </a:r>
            <a:r>
              <a:rPr lang="en-US" altLang="zh-CN" sz="2000" b="1" dirty="0"/>
              <a:t>: </a:t>
            </a:r>
            <a:r>
              <a:rPr lang="en-US" altLang="zh-CN" sz="2000" b="1" dirty="0" err="1"/>
              <a:t>glbal</a:t>
            </a:r>
            <a:r>
              <a:rPr lang="en-US" altLang="zh-CN" sz="2000" b="1" dirty="0"/>
              <a:t> + </a:t>
            </a:r>
            <a:r>
              <a:rPr lang="en-US" altLang="zh-CN" sz="2000" b="1" dirty="0" err="1"/>
              <a:t>DBNet</a:t>
            </a:r>
            <a:r>
              <a:rPr lang="zh-CN" altLang="en-US" sz="2000" b="1" dirty="0"/>
              <a:t>，</a:t>
            </a:r>
            <a:endParaRPr lang="en-US" altLang="zh-CN" sz="2000" b="1" dirty="0"/>
          </a:p>
          <a:p>
            <a:r>
              <a:rPr lang="en-US" altLang="zh-CN" sz="2000" b="1" dirty="0" err="1"/>
              <a:t>Cb</a:t>
            </a:r>
            <a:r>
              <a:rPr lang="en-US" altLang="zh-CN" sz="2000" b="1" dirty="0"/>
              <a:t>:</a:t>
            </a:r>
            <a:r>
              <a:rPr lang="zh-CN" altLang="en-US" sz="2000" b="1" dirty="0"/>
              <a:t> </a:t>
            </a:r>
            <a:r>
              <a:rPr lang="en-US" altLang="zh-CN" sz="2000" b="1" dirty="0"/>
              <a:t>overlap</a:t>
            </a:r>
            <a:r>
              <a:rPr lang="zh-CN" altLang="en-US" sz="2000" b="1" dirty="0"/>
              <a:t> </a:t>
            </a:r>
            <a:r>
              <a:rPr lang="en-US" altLang="zh-CN" sz="2000" b="1" dirty="0"/>
              <a:t>points rejected.</a:t>
            </a:r>
          </a:p>
        </p:txBody>
      </p:sp>
    </p:spTree>
    <p:extLst>
      <p:ext uri="{BB962C8B-B14F-4D97-AF65-F5344CB8AC3E}">
        <p14:creationId xmlns:p14="http://schemas.microsoft.com/office/powerpoint/2010/main" xmlns="" val="298907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1174" y="267239"/>
            <a:ext cx="10785945" cy="1143000"/>
          </a:xfrm>
        </p:spPr>
        <p:txBody>
          <a:bodyPr>
            <a:normAutofit fontScale="90000"/>
          </a:bodyPr>
          <a:lstStyle/>
          <a:p>
            <a:r>
              <a:rPr lang="en-US" altLang="zh-CN" b="1" dirty="0"/>
              <a:t>Percentage</a:t>
            </a:r>
            <a:r>
              <a:rPr lang="zh-CN" altLang="en-US" b="1" dirty="0"/>
              <a:t> </a:t>
            </a:r>
            <a:r>
              <a:rPr lang="en-US" altLang="zh-CN" b="1" dirty="0"/>
              <a:t>of</a:t>
            </a:r>
            <a:r>
              <a:rPr lang="zh-CN" altLang="en-US" b="1" dirty="0"/>
              <a:t> </a:t>
            </a:r>
            <a:r>
              <a:rPr lang="en-US" altLang="zh-CN" b="1" dirty="0"/>
              <a:t>increment by using </a:t>
            </a:r>
            <a:r>
              <a:rPr lang="en-US" altLang="zh-CN" b="1" dirty="0" err="1"/>
              <a:t>DBNet</a:t>
            </a:r>
            <a:r>
              <a:rPr lang="en-US" altLang="zh-CN" b="1" dirty="0"/>
              <a:t> data</a:t>
            </a:r>
            <a:endParaRPr lang="zh-CN" altLang="en-US" b="1" dirty="0"/>
          </a:p>
        </p:txBody>
      </p:sp>
      <p:pic>
        <p:nvPicPr>
          <p:cNvPr id="8" name="图片 7"/>
          <p:cNvPicPr/>
          <p:nvPr/>
        </p:nvPicPr>
        <p:blipFill rotWithShape="1">
          <a:blip r:embed="rId2" cstate="print">
            <a:extLst>
              <a:ext uri="{28A0092B-C50C-407E-A947-70E740481C1C}">
                <a14:useLocalDpi xmlns:a14="http://schemas.microsoft.com/office/drawing/2010/main" xmlns="" val="0"/>
              </a:ext>
            </a:extLst>
          </a:blip>
          <a:srcRect l="3934" r="8398"/>
          <a:stretch/>
        </p:blipFill>
        <p:spPr bwMode="auto">
          <a:xfrm>
            <a:off x="3622933" y="1522037"/>
            <a:ext cx="3978166" cy="3267164"/>
          </a:xfrm>
          <a:prstGeom prst="rect">
            <a:avLst/>
          </a:prstGeom>
          <a:noFill/>
          <a:ln>
            <a:noFill/>
          </a:ln>
          <a:extLst>
            <a:ext uri="{53640926-AAD7-44D8-BBD7-CCE9431645EC}">
              <a14:shadowObscured xmlns:a14="http://schemas.microsoft.com/office/drawing/2010/main" xmlns=""/>
            </a:ext>
          </a:extLst>
        </p:spPr>
      </p:pic>
      <p:sp>
        <p:nvSpPr>
          <p:cNvPr id="5" name="TextBox 4"/>
          <p:cNvSpPr txBox="1"/>
          <p:nvPr/>
        </p:nvSpPr>
        <p:spPr>
          <a:xfrm>
            <a:off x="317043" y="5071159"/>
            <a:ext cx="5350497" cy="923330"/>
          </a:xfrm>
          <a:prstGeom prst="rect">
            <a:avLst/>
          </a:prstGeom>
          <a:noFill/>
        </p:spPr>
        <p:txBody>
          <a:bodyPr wrap="square" rtlCol="0">
            <a:spAutoFit/>
          </a:bodyPr>
          <a:lstStyle/>
          <a:p>
            <a:r>
              <a:rPr lang="en-US" altLang="zh-CN" b="1" dirty="0" err="1"/>
              <a:t>En</a:t>
            </a:r>
            <a:r>
              <a:rPr lang="en-US" altLang="zh-CN" dirty="0"/>
              <a:t> : all the percentage</a:t>
            </a:r>
            <a:r>
              <a:rPr lang="zh-CN" altLang="en-US" dirty="0"/>
              <a:t> </a:t>
            </a:r>
            <a:r>
              <a:rPr lang="en-US" altLang="zh-CN" dirty="0"/>
              <a:t>of</a:t>
            </a:r>
            <a:r>
              <a:rPr lang="zh-CN" altLang="en-US" dirty="0"/>
              <a:t> </a:t>
            </a:r>
            <a:r>
              <a:rPr lang="en-US" altLang="zh-CN" dirty="0"/>
              <a:t>increment from 2018</a:t>
            </a:r>
            <a:r>
              <a:rPr lang="zh-CN" altLang="en-US" dirty="0"/>
              <a:t> </a:t>
            </a:r>
            <a:r>
              <a:rPr lang="en-US" altLang="zh-CN" dirty="0"/>
              <a:t>Jun. to Dec. </a:t>
            </a:r>
          </a:p>
          <a:p>
            <a:r>
              <a:rPr lang="en-US" altLang="zh-CN" dirty="0"/>
              <a:t>The median of </a:t>
            </a:r>
            <a:r>
              <a:rPr lang="en-US" altLang="zh-CN" dirty="0" err="1"/>
              <a:t>En</a:t>
            </a:r>
            <a:r>
              <a:rPr lang="en-US" altLang="zh-CN" dirty="0"/>
              <a:t> is larger than 100%,</a:t>
            </a:r>
            <a:r>
              <a:rPr lang="zh-CN" altLang="en-US" dirty="0"/>
              <a:t> </a:t>
            </a:r>
            <a:endParaRPr lang="en-US" altLang="zh-CN" dirty="0"/>
          </a:p>
        </p:txBody>
      </p:sp>
      <p:sp>
        <p:nvSpPr>
          <p:cNvPr id="3" name="矩形 2">
            <a:extLst>
              <a:ext uri="{FF2B5EF4-FFF2-40B4-BE49-F238E27FC236}">
                <a16:creationId xmlns:a16="http://schemas.microsoft.com/office/drawing/2014/main" xmlns="" id="{E7C31F2C-32E4-40D3-8B74-57F5F00EC5A0}"/>
              </a:ext>
            </a:extLst>
          </p:cNvPr>
          <p:cNvSpPr/>
          <p:nvPr/>
        </p:nvSpPr>
        <p:spPr>
          <a:xfrm>
            <a:off x="0" y="3618682"/>
            <a:ext cx="3690434" cy="400110"/>
          </a:xfrm>
          <a:prstGeom prst="rect">
            <a:avLst/>
          </a:prstGeom>
        </p:spPr>
        <p:txBody>
          <a:bodyPr wrap="none">
            <a:spAutoFit/>
          </a:bodyPr>
          <a:lstStyle/>
          <a:p>
            <a:r>
              <a:rPr lang="en-US" altLang="zh-CN" sz="2000" b="1" dirty="0" err="1"/>
              <a:t>En</a:t>
            </a:r>
            <a:r>
              <a:rPr lang="en-US" altLang="zh-CN" sz="2000" b="1" dirty="0"/>
              <a:t> =(global + </a:t>
            </a:r>
            <a:r>
              <a:rPr lang="en-US" altLang="zh-CN" sz="2000" b="1" dirty="0" err="1"/>
              <a:t>DBNet</a:t>
            </a:r>
            <a:r>
              <a:rPr lang="en-US" altLang="zh-CN" sz="2000" b="1" dirty="0"/>
              <a:t>)/global</a:t>
            </a:r>
            <a:endParaRPr lang="zh-CN" altLang="en-US" sz="2000" b="1" dirty="0"/>
          </a:p>
        </p:txBody>
      </p:sp>
      <p:sp>
        <p:nvSpPr>
          <p:cNvPr id="4" name="矩形 3">
            <a:extLst>
              <a:ext uri="{FF2B5EF4-FFF2-40B4-BE49-F238E27FC236}">
                <a16:creationId xmlns:a16="http://schemas.microsoft.com/office/drawing/2014/main" xmlns="" id="{A1A01A53-74ED-4978-8A56-39B299493DF1}"/>
              </a:ext>
            </a:extLst>
          </p:cNvPr>
          <p:cNvSpPr/>
          <p:nvPr/>
        </p:nvSpPr>
        <p:spPr>
          <a:xfrm>
            <a:off x="5438274" y="5012797"/>
            <a:ext cx="6763416" cy="923330"/>
          </a:xfrm>
          <a:prstGeom prst="rect">
            <a:avLst/>
          </a:prstGeom>
        </p:spPr>
        <p:txBody>
          <a:bodyPr wrap="square">
            <a:spAutoFit/>
          </a:bodyPr>
          <a:lstStyle/>
          <a:p>
            <a:r>
              <a:rPr lang="en-US" altLang="zh-CN" b="1" dirty="0" err="1">
                <a:solidFill>
                  <a:srgbClr val="FF0000"/>
                </a:solidFill>
              </a:rPr>
              <a:t>Ec</a:t>
            </a:r>
            <a:r>
              <a:rPr lang="en-US" altLang="zh-CN" dirty="0"/>
              <a:t>:</a:t>
            </a:r>
            <a:r>
              <a:rPr lang="zh-CN" altLang="en-US" dirty="0">
                <a:solidFill>
                  <a:srgbClr val="FF0000"/>
                </a:solidFill>
              </a:rPr>
              <a:t> </a:t>
            </a:r>
            <a:r>
              <a:rPr lang="en-US" altLang="zh-CN" dirty="0"/>
              <a:t>all the percentage</a:t>
            </a:r>
            <a:r>
              <a:rPr lang="zh-CN" altLang="en-US" dirty="0"/>
              <a:t> </a:t>
            </a:r>
            <a:r>
              <a:rPr lang="en-US" altLang="zh-CN" dirty="0"/>
              <a:t>of</a:t>
            </a:r>
            <a:r>
              <a:rPr lang="zh-CN" altLang="en-US" dirty="0"/>
              <a:t> </a:t>
            </a:r>
            <a:r>
              <a:rPr lang="en-US" altLang="zh-CN" dirty="0"/>
              <a:t>increment</a:t>
            </a:r>
            <a:r>
              <a:rPr lang="zh-CN" altLang="en-US" dirty="0"/>
              <a:t> </a:t>
            </a:r>
            <a:r>
              <a:rPr lang="en-US" altLang="zh-CN" dirty="0"/>
              <a:t>from 2018</a:t>
            </a:r>
            <a:r>
              <a:rPr lang="zh-CN" altLang="en-US" dirty="0"/>
              <a:t> </a:t>
            </a:r>
            <a:r>
              <a:rPr lang="en-US" altLang="zh-CN" dirty="0"/>
              <a:t>Jun. to Dec. </a:t>
            </a:r>
            <a:r>
              <a:rPr lang="zh-CN" altLang="en-US" dirty="0" smtClean="0"/>
              <a:t>，</a:t>
            </a:r>
            <a:r>
              <a:rPr lang="en-US" altLang="zh-CN" dirty="0" smtClean="0">
                <a:solidFill>
                  <a:srgbClr val="FF0000"/>
                </a:solidFill>
              </a:rPr>
              <a:t>after </a:t>
            </a:r>
            <a:r>
              <a:rPr lang="en-US" altLang="zh-CN" dirty="0">
                <a:solidFill>
                  <a:srgbClr val="FF0000"/>
                </a:solidFill>
              </a:rPr>
              <a:t>rejecting  the overlap points.</a:t>
            </a:r>
          </a:p>
          <a:p>
            <a:r>
              <a:rPr lang="en-US" altLang="zh-CN" dirty="0"/>
              <a:t> The median of </a:t>
            </a:r>
            <a:r>
              <a:rPr lang="en-US" altLang="zh-CN" dirty="0" err="1"/>
              <a:t>Ec</a:t>
            </a:r>
            <a:r>
              <a:rPr lang="en-US" altLang="zh-CN" dirty="0"/>
              <a:t> is larger than 50%</a:t>
            </a:r>
            <a:r>
              <a:rPr lang="zh-CN" altLang="en-US" dirty="0"/>
              <a:t>。</a:t>
            </a:r>
          </a:p>
        </p:txBody>
      </p:sp>
      <p:sp>
        <p:nvSpPr>
          <p:cNvPr id="7" name="矩形 6">
            <a:extLst>
              <a:ext uri="{FF2B5EF4-FFF2-40B4-BE49-F238E27FC236}">
                <a16:creationId xmlns:a16="http://schemas.microsoft.com/office/drawing/2014/main" xmlns="" id="{1E9DD532-D0AC-409A-B438-F4E6E608EB6B}"/>
              </a:ext>
            </a:extLst>
          </p:cNvPr>
          <p:cNvSpPr/>
          <p:nvPr/>
        </p:nvSpPr>
        <p:spPr>
          <a:xfrm>
            <a:off x="7647166" y="3265756"/>
            <a:ext cx="4599336" cy="400110"/>
          </a:xfrm>
          <a:prstGeom prst="rect">
            <a:avLst/>
          </a:prstGeom>
        </p:spPr>
        <p:txBody>
          <a:bodyPr wrap="none">
            <a:spAutoFit/>
          </a:bodyPr>
          <a:lstStyle/>
          <a:p>
            <a:r>
              <a:rPr lang="en-US" altLang="zh-CN" sz="2000" b="1" dirty="0" err="1">
                <a:solidFill>
                  <a:srgbClr val="FF0000"/>
                </a:solidFill>
              </a:rPr>
              <a:t>Ec</a:t>
            </a:r>
            <a:r>
              <a:rPr lang="en-US" altLang="zh-CN" sz="2000" b="1" dirty="0"/>
              <a:t>=(global + </a:t>
            </a:r>
            <a:r>
              <a:rPr lang="en-US" altLang="zh-CN" sz="2000" b="1" dirty="0" err="1"/>
              <a:t>DBNet</a:t>
            </a:r>
            <a:r>
              <a:rPr lang="en-US" altLang="zh-CN" sz="2000" b="1" dirty="0">
                <a:solidFill>
                  <a:srgbClr val="FF0000"/>
                </a:solidFill>
              </a:rPr>
              <a:t>-overlap</a:t>
            </a:r>
            <a:r>
              <a:rPr lang="en-US" altLang="zh-CN" sz="2000" b="1" dirty="0"/>
              <a:t>)/global</a:t>
            </a:r>
            <a:endParaRPr lang="zh-CN" altLang="en-US" sz="2000" b="1" dirty="0"/>
          </a:p>
        </p:txBody>
      </p:sp>
    </p:spTree>
    <p:extLst>
      <p:ext uri="{BB962C8B-B14F-4D97-AF65-F5344CB8AC3E}">
        <p14:creationId xmlns:p14="http://schemas.microsoft.com/office/powerpoint/2010/main" xmlns="" val="2221622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4461" y="264383"/>
            <a:ext cx="11723077" cy="1371600"/>
          </a:xfrm>
        </p:spPr>
        <p:txBody>
          <a:bodyPr/>
          <a:lstStyle/>
          <a:p>
            <a:r>
              <a:rPr lang="en-US" altLang="zh-CN" b="1" dirty="0">
                <a:ea typeface="黑体" panose="02010609060101010101" pitchFamily="49" charset="-122"/>
                <a:cs typeface="Times New Roman" panose="02020603050405020304" pitchFamily="18" charset="0"/>
              </a:rPr>
              <a:t>Satellite prior in regional total numbers</a:t>
            </a:r>
            <a:endParaRPr lang="zh-CN" altLang="en-US" b="1" dirty="0"/>
          </a:p>
        </p:txBody>
      </p:sp>
      <p:graphicFrame>
        <p:nvGraphicFramePr>
          <p:cNvPr id="5" name="表格 4">
            <a:extLst>
              <a:ext uri="{FF2B5EF4-FFF2-40B4-BE49-F238E27FC236}">
                <a16:creationId xmlns:a16="http://schemas.microsoft.com/office/drawing/2014/main" xmlns="" id="{91A41A8E-6242-45CD-AD0B-B721D061A232}"/>
              </a:ext>
            </a:extLst>
          </p:cNvPr>
          <p:cNvGraphicFramePr>
            <a:graphicFrameLocks noGrp="1"/>
          </p:cNvGraphicFramePr>
          <p:nvPr>
            <p:extLst>
              <p:ext uri="{D42A27DB-BD31-4B8C-83A1-F6EECF244321}">
                <p14:modId xmlns:p14="http://schemas.microsoft.com/office/powerpoint/2010/main" xmlns="" val="3054617246"/>
              </p:ext>
            </p:extLst>
          </p:nvPr>
        </p:nvGraphicFramePr>
        <p:xfrm>
          <a:off x="2306228" y="1981983"/>
          <a:ext cx="6537325" cy="1821390"/>
        </p:xfrm>
        <a:graphic>
          <a:graphicData uri="http://schemas.openxmlformats.org/drawingml/2006/table">
            <a:tbl>
              <a:tblPr firstRow="1" firstCol="1" bandRow="1"/>
              <a:tblGrid>
                <a:gridCol w="1017168">
                  <a:extLst>
                    <a:ext uri="{9D8B030D-6E8A-4147-A177-3AD203B41FA5}">
                      <a16:colId xmlns:a16="http://schemas.microsoft.com/office/drawing/2014/main" xmlns="" val="418106505"/>
                    </a:ext>
                  </a:extLst>
                </a:gridCol>
                <a:gridCol w="2032287">
                  <a:extLst>
                    <a:ext uri="{9D8B030D-6E8A-4147-A177-3AD203B41FA5}">
                      <a16:colId xmlns:a16="http://schemas.microsoft.com/office/drawing/2014/main" xmlns="" val="2830841807"/>
                    </a:ext>
                  </a:extLst>
                </a:gridCol>
                <a:gridCol w="3487870">
                  <a:extLst>
                    <a:ext uri="{9D8B030D-6E8A-4147-A177-3AD203B41FA5}">
                      <a16:colId xmlns:a16="http://schemas.microsoft.com/office/drawing/2014/main" xmlns="" val="3674731789"/>
                    </a:ext>
                  </a:extLst>
                </a:gridCol>
              </a:tblGrid>
              <a:tr h="364278">
                <a:tc>
                  <a:txBody>
                    <a:bodyPr/>
                    <a:lstStyle/>
                    <a:p>
                      <a:pPr indent="266700" algn="ctr">
                        <a:spcAft>
                          <a:spcPts val="0"/>
                        </a:spcAft>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No</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time</a:t>
                      </a:r>
                      <a:r>
                        <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UTC</a:t>
                      </a:r>
                      <a:r>
                        <a:rPr 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Prior in total numbers</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15765908"/>
                  </a:ext>
                </a:extLst>
              </a:tr>
              <a:tr h="364278">
                <a:tc>
                  <a:txBody>
                    <a:bodyPr/>
                    <a:lstStyle/>
                    <a:p>
                      <a:pPr indent="266700" algn="ctr">
                        <a:spcAft>
                          <a:spcPts val="0"/>
                        </a:spcAft>
                      </a:pPr>
                      <a:r>
                        <a:rPr lang="en-US" sz="2000" kern="100">
                          <a:effectLst/>
                          <a:latin typeface="Times New Roman" panose="02020603050405020304" pitchFamily="18" charset="0"/>
                          <a:ea typeface="等线" panose="02010600030101010101" pitchFamily="2" charset="-122"/>
                          <a:cs typeface="Times New Roman" panose="02020603050405020304" pitchFamily="18" charset="0"/>
                        </a:rPr>
                        <a:t>1</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48260" algn="ctr">
                        <a:spcAft>
                          <a:spcPts val="0"/>
                        </a:spcAft>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00 </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266700" algn="ctr">
                        <a:spcAft>
                          <a:spcPts val="0"/>
                        </a:spcAft>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NA18</a:t>
                      </a:r>
                      <a:r>
                        <a:rPr 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MP-01</a:t>
                      </a:r>
                      <a:r>
                        <a:rPr 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MP-02</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52870917"/>
                  </a:ext>
                </a:extLst>
              </a:tr>
              <a:tr h="364278">
                <a:tc>
                  <a:txBody>
                    <a:bodyPr/>
                    <a:lstStyle/>
                    <a:p>
                      <a:pPr indent="266700" algn="ctr">
                        <a:spcAft>
                          <a:spcPts val="0"/>
                        </a:spcAft>
                      </a:pPr>
                      <a:r>
                        <a:rPr lang="en-US" sz="2000" kern="100">
                          <a:effectLst/>
                          <a:latin typeface="Times New Roman" panose="02020603050405020304" pitchFamily="18" charset="0"/>
                          <a:ea typeface="等线" panose="02010600030101010101" pitchFamily="2" charset="-122"/>
                          <a:cs typeface="Times New Roman" panose="02020603050405020304" pitchFamily="18" charset="0"/>
                        </a:rPr>
                        <a:t>2</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48260" algn="ctr">
                        <a:spcAft>
                          <a:spcPts val="0"/>
                        </a:spcAft>
                      </a:pPr>
                      <a:r>
                        <a:rPr lang="en-US" sz="2000" kern="100">
                          <a:effectLst/>
                          <a:latin typeface="Times New Roman" panose="02020603050405020304" pitchFamily="18" charset="0"/>
                          <a:ea typeface="等线" panose="02010600030101010101" pitchFamily="2" charset="-122"/>
                          <a:cs typeface="Times New Roman" panose="02020603050405020304" pitchFamily="18" charset="0"/>
                        </a:rPr>
                        <a:t>06 </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266700" algn="ctr">
                        <a:spcAft>
                          <a:spcPts val="0"/>
                        </a:spcAft>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NA19</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3127745181"/>
                  </a:ext>
                </a:extLst>
              </a:tr>
              <a:tr h="364278">
                <a:tc>
                  <a:txBody>
                    <a:bodyPr/>
                    <a:lstStyle/>
                    <a:p>
                      <a:pPr indent="266700" algn="ctr">
                        <a:spcAft>
                          <a:spcPts val="0"/>
                        </a:spcAft>
                      </a:pPr>
                      <a:r>
                        <a:rPr lang="en-US" sz="2000" kern="100">
                          <a:effectLst/>
                          <a:latin typeface="Times New Roman" panose="02020603050405020304" pitchFamily="18" charset="0"/>
                          <a:ea typeface="等线" panose="02010600030101010101" pitchFamily="2" charset="-122"/>
                          <a:cs typeface="Times New Roman" panose="02020603050405020304" pitchFamily="18" charset="0"/>
                        </a:rPr>
                        <a:t>3</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48260" algn="ctr">
                        <a:spcAft>
                          <a:spcPts val="0"/>
                        </a:spcAft>
                      </a:pPr>
                      <a:r>
                        <a:rPr lang="en-US" sz="2000" kern="100">
                          <a:effectLst/>
                          <a:latin typeface="Times New Roman" panose="02020603050405020304" pitchFamily="18" charset="0"/>
                          <a:ea typeface="等线" panose="02010600030101010101" pitchFamily="2" charset="-122"/>
                          <a:cs typeface="Times New Roman" panose="02020603050405020304" pitchFamily="18" charset="0"/>
                        </a:rPr>
                        <a:t>12 </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indent="266700" algn="ctr">
                        <a:spcAft>
                          <a:spcPts val="0"/>
                        </a:spcAft>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MP-01</a:t>
                      </a:r>
                      <a:r>
                        <a:rPr 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MP-02</a:t>
                      </a:r>
                      <a:r>
                        <a:rPr 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NA18</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xmlns="" val="1382036210"/>
                  </a:ext>
                </a:extLst>
              </a:tr>
              <a:tr h="364278">
                <a:tc>
                  <a:txBody>
                    <a:bodyPr/>
                    <a:lstStyle/>
                    <a:p>
                      <a:pPr indent="266700" algn="ctr">
                        <a:spcAft>
                          <a:spcPts val="0"/>
                        </a:spcAft>
                      </a:pPr>
                      <a:r>
                        <a:rPr lang="en-US" sz="2000" kern="100">
                          <a:effectLst/>
                          <a:latin typeface="Times New Roman" panose="02020603050405020304" pitchFamily="18" charset="0"/>
                          <a:ea typeface="等线" panose="02010600030101010101" pitchFamily="2" charset="-122"/>
                          <a:cs typeface="Times New Roman" panose="02020603050405020304" pitchFamily="18" charset="0"/>
                        </a:rPr>
                        <a:t>4</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48260" algn="ctr">
                        <a:spcAft>
                          <a:spcPts val="0"/>
                        </a:spcAft>
                      </a:pPr>
                      <a:r>
                        <a:rPr lang="en-US" sz="2000" kern="100">
                          <a:effectLst/>
                          <a:latin typeface="Times New Roman" panose="02020603050405020304" pitchFamily="18" charset="0"/>
                          <a:ea typeface="等线" panose="02010600030101010101" pitchFamily="2" charset="-122"/>
                          <a:cs typeface="Times New Roman" panose="02020603050405020304" pitchFamily="18" charset="0"/>
                        </a:rPr>
                        <a:t>18 </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266700" algn="ctr">
                        <a:spcAft>
                          <a:spcPts val="0"/>
                        </a:spcAft>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NA19</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2185610"/>
                  </a:ext>
                </a:extLst>
              </a:tr>
            </a:tbl>
          </a:graphicData>
        </a:graphic>
      </p:graphicFrame>
      <p:sp>
        <p:nvSpPr>
          <p:cNvPr id="6" name="Rectangle 2">
            <a:extLst>
              <a:ext uri="{FF2B5EF4-FFF2-40B4-BE49-F238E27FC236}">
                <a16:creationId xmlns:a16="http://schemas.microsoft.com/office/drawing/2014/main" xmlns="" id="{A2551A0A-E30F-4A7C-901E-B64655DFDCCF}"/>
              </a:ext>
            </a:extLst>
          </p:cNvPr>
          <p:cNvSpPr>
            <a:spLocks noChangeArrowheads="1"/>
          </p:cNvSpPr>
          <p:nvPr/>
        </p:nvSpPr>
        <p:spPr bwMode="auto">
          <a:xfrm>
            <a:off x="1398136" y="1318412"/>
            <a:ext cx="9595967"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mn-ea"/>
                <a:cs typeface="Times New Roman" panose="02020603050405020304" pitchFamily="18" charset="0"/>
              </a:rPr>
              <a:t>Table 3 Satellites prior in </a:t>
            </a:r>
            <a:r>
              <a:rPr lang="en-US" altLang="zh-CN" sz="2400" dirty="0">
                <a:latin typeface="+mn-ea"/>
                <a:cs typeface="Times New Roman" panose="02020603050405020304" pitchFamily="18" charset="0"/>
              </a:rPr>
              <a:t>regional </a:t>
            </a:r>
            <a:r>
              <a:rPr kumimoji="0" lang="en-US" altLang="zh-CN" sz="2400" b="0" i="0" u="none" strike="noStrike" cap="none" normalizeH="0" baseline="0" dirty="0">
                <a:ln>
                  <a:noFill/>
                </a:ln>
                <a:solidFill>
                  <a:schemeClr val="tx1"/>
                </a:solidFill>
                <a:effectLst/>
                <a:latin typeface="+mn-ea"/>
                <a:cs typeface="Times New Roman" panose="02020603050405020304" pitchFamily="18" charset="0"/>
              </a:rPr>
              <a:t>total numbers in a day</a:t>
            </a:r>
            <a:endParaRPr kumimoji="0" lang="en-US" altLang="zh-CN" sz="2400" b="0" i="0" u="none" strike="noStrike" cap="none" normalizeH="0" baseline="0" dirty="0">
              <a:ln>
                <a:noFill/>
              </a:ln>
              <a:solidFill>
                <a:schemeClr val="tx1"/>
              </a:solidFill>
              <a:effectLst/>
              <a:latin typeface="+mn-ea"/>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11" name="矩形 10"/>
          <p:cNvSpPr/>
          <p:nvPr/>
        </p:nvSpPr>
        <p:spPr>
          <a:xfrm>
            <a:off x="1443681" y="6235184"/>
            <a:ext cx="877163" cy="369332"/>
          </a:xfrm>
          <a:prstGeom prst="rect">
            <a:avLst/>
          </a:prstGeom>
        </p:spPr>
        <p:txBody>
          <a:bodyPr wrap="none">
            <a:spAutoFit/>
          </a:bodyPr>
          <a:lstStyle/>
          <a:p>
            <a:r>
              <a:rPr lang="en-US" altLang="zh-CN" dirty="0" smtClean="0"/>
              <a:t>UTC 00</a:t>
            </a:r>
            <a:endParaRPr lang="zh-CN" altLang="en-US" dirty="0"/>
          </a:p>
        </p:txBody>
      </p:sp>
      <p:sp>
        <p:nvSpPr>
          <p:cNvPr id="12" name="矩形 11"/>
          <p:cNvSpPr/>
          <p:nvPr/>
        </p:nvSpPr>
        <p:spPr>
          <a:xfrm>
            <a:off x="4171518" y="6178034"/>
            <a:ext cx="877163" cy="369332"/>
          </a:xfrm>
          <a:prstGeom prst="rect">
            <a:avLst/>
          </a:prstGeom>
        </p:spPr>
        <p:txBody>
          <a:bodyPr wrap="none">
            <a:spAutoFit/>
          </a:bodyPr>
          <a:lstStyle/>
          <a:p>
            <a:r>
              <a:rPr lang="en-US" altLang="zh-CN" dirty="0" smtClean="0"/>
              <a:t>UTC </a:t>
            </a:r>
            <a:r>
              <a:rPr lang="en-US" altLang="zh-CN" dirty="0" smtClean="0"/>
              <a:t>06</a:t>
            </a:r>
            <a:endParaRPr lang="zh-CN" altLang="en-US" dirty="0"/>
          </a:p>
        </p:txBody>
      </p:sp>
      <p:sp>
        <p:nvSpPr>
          <p:cNvPr id="13" name="矩形 12"/>
          <p:cNvSpPr/>
          <p:nvPr/>
        </p:nvSpPr>
        <p:spPr>
          <a:xfrm>
            <a:off x="7085554" y="6118426"/>
            <a:ext cx="877163" cy="369332"/>
          </a:xfrm>
          <a:prstGeom prst="rect">
            <a:avLst/>
          </a:prstGeom>
        </p:spPr>
        <p:txBody>
          <a:bodyPr wrap="none">
            <a:spAutoFit/>
          </a:bodyPr>
          <a:lstStyle/>
          <a:p>
            <a:r>
              <a:rPr lang="en-US" altLang="zh-CN" dirty="0" smtClean="0"/>
              <a:t>UTC </a:t>
            </a:r>
            <a:r>
              <a:rPr lang="en-US" altLang="zh-CN" dirty="0" smtClean="0"/>
              <a:t>12</a:t>
            </a:r>
            <a:endParaRPr lang="zh-CN" altLang="en-US" dirty="0"/>
          </a:p>
        </p:txBody>
      </p:sp>
      <p:sp>
        <p:nvSpPr>
          <p:cNvPr id="14" name="矩形 13"/>
          <p:cNvSpPr/>
          <p:nvPr/>
        </p:nvSpPr>
        <p:spPr>
          <a:xfrm>
            <a:off x="9753168" y="6158984"/>
            <a:ext cx="877163" cy="369332"/>
          </a:xfrm>
          <a:prstGeom prst="rect">
            <a:avLst/>
          </a:prstGeom>
        </p:spPr>
        <p:txBody>
          <a:bodyPr wrap="none">
            <a:spAutoFit/>
          </a:bodyPr>
          <a:lstStyle/>
          <a:p>
            <a:r>
              <a:rPr lang="en-US" altLang="zh-CN" dirty="0" smtClean="0"/>
              <a:t>UTC </a:t>
            </a:r>
            <a:r>
              <a:rPr lang="en-US" altLang="zh-CN" dirty="0" smtClean="0"/>
              <a:t>18</a:t>
            </a:r>
            <a:endParaRPr lang="zh-CN" altLang="en-US" dirty="0"/>
          </a:p>
        </p:txBody>
      </p:sp>
      <p:pic>
        <p:nvPicPr>
          <p:cNvPr id="15" name="图片 14"/>
          <p:cNvPicPr/>
          <p:nvPr/>
        </p:nvPicPr>
        <p:blipFill rotWithShape="1">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5820" t="551" r="8505" b="1"/>
          <a:stretch/>
        </p:blipFill>
        <p:spPr bwMode="auto">
          <a:xfrm>
            <a:off x="506250" y="4071750"/>
            <a:ext cx="2530800" cy="21816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16" name="图片 15"/>
          <p:cNvPicPr/>
          <p:nvPr/>
        </p:nvPicPr>
        <p:blipFill rotWithShape="1">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5161" t="-124" r="8065"/>
          <a:stretch/>
        </p:blipFill>
        <p:spPr bwMode="auto">
          <a:xfrm>
            <a:off x="3250500" y="4014600"/>
            <a:ext cx="2566800" cy="21816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17" name="图片 16"/>
          <p:cNvPicPr/>
          <p:nvPr/>
        </p:nvPicPr>
        <p:blipFill rotWithShape="1">
          <a:blip r:embed="rId5"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5161" r="7742"/>
          <a:stretch/>
        </p:blipFill>
        <p:spPr bwMode="auto">
          <a:xfrm>
            <a:off x="6064500" y="4014600"/>
            <a:ext cx="2577600" cy="21816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pic>
        <p:nvPicPr>
          <p:cNvPr id="18" name="图片 17"/>
          <p:cNvPicPr/>
          <p:nvPr/>
        </p:nvPicPr>
        <p:blipFill rotWithShape="1">
          <a:blip r:embed="rId6"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5172" r="7860"/>
          <a:stretch/>
        </p:blipFill>
        <p:spPr bwMode="auto">
          <a:xfrm>
            <a:off x="8794050" y="4026450"/>
            <a:ext cx="2566800" cy="21960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cxnSp>
        <p:nvCxnSpPr>
          <p:cNvPr id="20" name="直接连接符 19"/>
          <p:cNvCxnSpPr/>
          <p:nvPr/>
        </p:nvCxnSpPr>
        <p:spPr>
          <a:xfrm>
            <a:off x="2163097" y="4218039"/>
            <a:ext cx="9832" cy="178947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742903" y="4154130"/>
            <a:ext cx="9832" cy="178947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925897" y="4188551"/>
            <a:ext cx="9832" cy="178947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451690" y="4178711"/>
            <a:ext cx="9832" cy="178947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81216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14252"/>
            <a:ext cx="11786595" cy="1132684"/>
          </a:xfrm>
        </p:spPr>
        <p:txBody>
          <a:bodyPr>
            <a:normAutofit fontScale="90000"/>
          </a:bodyPr>
          <a:lstStyle/>
          <a:p>
            <a:r>
              <a:rPr lang="en-US" altLang="zh-CN" b="1" dirty="0"/>
              <a:t>6hr Regional Distribution of Prior Satellites</a:t>
            </a:r>
            <a:endParaRPr lang="zh-CN" altLang="en-US" b="1" dirty="0"/>
          </a:p>
        </p:txBody>
      </p:sp>
      <p:pic>
        <p:nvPicPr>
          <p:cNvPr id="3074" name="Picture 2" descr="D:\work_2018_cimiss_statistics\remade_6h\STATION_PNG\00\2018061200_N18_station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4652" y="1726386"/>
            <a:ext cx="2682240" cy="117836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083" name="组合 3082">
            <a:extLst>
              <a:ext uri="{FF2B5EF4-FFF2-40B4-BE49-F238E27FC236}">
                <a16:creationId xmlns:a16="http://schemas.microsoft.com/office/drawing/2014/main" xmlns="" id="{EB01C858-C3C3-40E8-A910-54FCF5B1F109}"/>
              </a:ext>
            </a:extLst>
          </p:cNvPr>
          <p:cNvGrpSpPr/>
          <p:nvPr/>
        </p:nvGrpSpPr>
        <p:grpSpPr>
          <a:xfrm>
            <a:off x="7226195" y="1754135"/>
            <a:ext cx="2682240" cy="1066808"/>
            <a:chOff x="5807969" y="142095"/>
            <a:chExt cx="4425705" cy="2212853"/>
          </a:xfrm>
        </p:grpSpPr>
        <p:pic>
          <p:nvPicPr>
            <p:cNvPr id="3075" name="Picture 3" descr="D:\work_2018_cimiss_statistics\remade_6h\STATION_PNG\06\2018061206_N19_station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07969" y="142095"/>
              <a:ext cx="4425705" cy="221285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矩形 10"/>
            <p:cNvSpPr/>
            <p:nvPr/>
          </p:nvSpPr>
          <p:spPr>
            <a:xfrm>
              <a:off x="8848463" y="697422"/>
              <a:ext cx="914400" cy="720080"/>
            </a:xfrm>
            <a:prstGeom prst="rect">
              <a:avLst/>
            </a:prstGeom>
            <a:noFill/>
            <a:ln w="3175" cap="sq">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84" name="组合 3083">
            <a:extLst>
              <a:ext uri="{FF2B5EF4-FFF2-40B4-BE49-F238E27FC236}">
                <a16:creationId xmlns:a16="http://schemas.microsoft.com/office/drawing/2014/main" xmlns="" id="{203C020E-9F18-47DF-BEF4-D5785C69104C}"/>
              </a:ext>
            </a:extLst>
          </p:cNvPr>
          <p:cNvGrpSpPr/>
          <p:nvPr/>
        </p:nvGrpSpPr>
        <p:grpSpPr>
          <a:xfrm>
            <a:off x="2911617" y="3655319"/>
            <a:ext cx="2682240" cy="1066808"/>
            <a:chOff x="1522964" y="2394582"/>
            <a:chExt cx="4425705" cy="2212853"/>
          </a:xfrm>
        </p:grpSpPr>
        <p:pic>
          <p:nvPicPr>
            <p:cNvPr id="3076" name="Picture 4" descr="D:\work_2018_cimiss_statistics\remade_6h\STATION_PNG\12\2018061212_MTB_stations.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2964" y="2394582"/>
              <a:ext cx="4425705" cy="221285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矩形 11"/>
            <p:cNvSpPr/>
            <p:nvPr/>
          </p:nvSpPr>
          <p:spPr>
            <a:xfrm>
              <a:off x="4553065" y="2951251"/>
              <a:ext cx="914400" cy="720080"/>
            </a:xfrm>
            <a:prstGeom prst="rect">
              <a:avLst/>
            </a:prstGeom>
            <a:noFill/>
            <a:ln w="3175" cap="sq">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82" name="组合 3081">
            <a:extLst>
              <a:ext uri="{FF2B5EF4-FFF2-40B4-BE49-F238E27FC236}">
                <a16:creationId xmlns:a16="http://schemas.microsoft.com/office/drawing/2014/main" xmlns="" id="{69B94D65-9AFE-4D58-9313-2475D43363B7}"/>
              </a:ext>
            </a:extLst>
          </p:cNvPr>
          <p:cNvGrpSpPr/>
          <p:nvPr/>
        </p:nvGrpSpPr>
        <p:grpSpPr>
          <a:xfrm>
            <a:off x="7158861" y="3645066"/>
            <a:ext cx="2682240" cy="1066808"/>
            <a:chOff x="5826240" y="2407908"/>
            <a:chExt cx="4425705" cy="2212853"/>
          </a:xfrm>
        </p:grpSpPr>
        <p:pic>
          <p:nvPicPr>
            <p:cNvPr id="3078" name="Picture 6" descr="D:\work_2018_cimiss_statistics\remade_6h\STATION_PNG\12\2018061212_MTA_stations.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26240" y="2407908"/>
              <a:ext cx="4425705" cy="2212853"/>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矩形 12"/>
            <p:cNvSpPr/>
            <p:nvPr/>
          </p:nvSpPr>
          <p:spPr>
            <a:xfrm>
              <a:off x="8860576" y="2964577"/>
              <a:ext cx="914400" cy="720080"/>
            </a:xfrm>
            <a:prstGeom prst="rect">
              <a:avLst/>
            </a:prstGeom>
            <a:noFill/>
            <a:ln w="3175" cap="sq">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81" name="组合 3080">
            <a:extLst>
              <a:ext uri="{FF2B5EF4-FFF2-40B4-BE49-F238E27FC236}">
                <a16:creationId xmlns:a16="http://schemas.microsoft.com/office/drawing/2014/main" xmlns="" id="{15EC9E34-A5D2-4E52-99BF-63610AD7D68F}"/>
              </a:ext>
            </a:extLst>
          </p:cNvPr>
          <p:cNvGrpSpPr/>
          <p:nvPr/>
        </p:nvGrpSpPr>
        <p:grpSpPr>
          <a:xfrm>
            <a:off x="2894652" y="5416664"/>
            <a:ext cx="2682240" cy="1066808"/>
            <a:chOff x="1522963" y="4620761"/>
            <a:chExt cx="4425705" cy="2212853"/>
          </a:xfrm>
        </p:grpSpPr>
        <p:pic>
          <p:nvPicPr>
            <p:cNvPr id="3079" name="Picture 7" descr="D:\work_2018_cimiss_statistics\remade_6h\STATION_PNG\12\2018061212_N18_stations.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22963" y="4620761"/>
              <a:ext cx="4425705" cy="2212853"/>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矩形 13"/>
            <p:cNvSpPr/>
            <p:nvPr/>
          </p:nvSpPr>
          <p:spPr>
            <a:xfrm>
              <a:off x="4570259" y="5132806"/>
              <a:ext cx="914400" cy="720080"/>
            </a:xfrm>
            <a:prstGeom prst="rect">
              <a:avLst/>
            </a:prstGeom>
            <a:noFill/>
            <a:ln w="3175" cap="sq">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85" name="组合 3084">
            <a:extLst>
              <a:ext uri="{FF2B5EF4-FFF2-40B4-BE49-F238E27FC236}">
                <a16:creationId xmlns:a16="http://schemas.microsoft.com/office/drawing/2014/main" xmlns="" id="{98B07FBF-F811-40DB-B626-A913804F554E}"/>
              </a:ext>
            </a:extLst>
          </p:cNvPr>
          <p:cNvGrpSpPr/>
          <p:nvPr/>
        </p:nvGrpSpPr>
        <p:grpSpPr>
          <a:xfrm>
            <a:off x="7136707" y="5660467"/>
            <a:ext cx="2682240" cy="1066808"/>
            <a:chOff x="5826240" y="4620760"/>
            <a:chExt cx="4425705" cy="2212853"/>
          </a:xfrm>
        </p:grpSpPr>
        <p:pic>
          <p:nvPicPr>
            <p:cNvPr id="3077" name="Picture 5" descr="D:\work_2018_cimiss_statistics\remade_6h\STATION_PNG\18\2018061218_N19_stations.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26240" y="4620760"/>
              <a:ext cx="4425705" cy="2212853"/>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矩形 14"/>
            <p:cNvSpPr/>
            <p:nvPr/>
          </p:nvSpPr>
          <p:spPr>
            <a:xfrm>
              <a:off x="8887679" y="5195335"/>
              <a:ext cx="914400" cy="720080"/>
            </a:xfrm>
            <a:prstGeom prst="rect">
              <a:avLst/>
            </a:prstGeom>
            <a:noFill/>
            <a:ln w="3175" cap="sq">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a:extLst>
              <a:ext uri="{FF2B5EF4-FFF2-40B4-BE49-F238E27FC236}">
                <a16:creationId xmlns:a16="http://schemas.microsoft.com/office/drawing/2014/main" xmlns="" id="{F86B4FB8-1096-48B1-A68F-8B332FC66F4E}"/>
              </a:ext>
            </a:extLst>
          </p:cNvPr>
          <p:cNvSpPr txBox="1"/>
          <p:nvPr/>
        </p:nvSpPr>
        <p:spPr>
          <a:xfrm>
            <a:off x="1577266" y="1754964"/>
            <a:ext cx="1344771" cy="646331"/>
          </a:xfrm>
          <a:prstGeom prst="rect">
            <a:avLst/>
          </a:prstGeom>
          <a:noFill/>
        </p:spPr>
        <p:txBody>
          <a:bodyPr wrap="square" rtlCol="0">
            <a:spAutoFit/>
          </a:bodyPr>
          <a:lstStyle/>
          <a:p>
            <a:r>
              <a:rPr lang="en-US" altLang="zh-CN" dirty="0"/>
              <a:t>NOAA-18 at UTC 00</a:t>
            </a:r>
            <a:endParaRPr lang="zh-CN" altLang="en-US" dirty="0"/>
          </a:p>
        </p:txBody>
      </p:sp>
      <p:sp>
        <p:nvSpPr>
          <p:cNvPr id="21" name="文本框 20">
            <a:extLst>
              <a:ext uri="{FF2B5EF4-FFF2-40B4-BE49-F238E27FC236}">
                <a16:creationId xmlns:a16="http://schemas.microsoft.com/office/drawing/2014/main" xmlns="" id="{A29C485F-E82A-4CA4-9121-BD2EC21B7956}"/>
              </a:ext>
            </a:extLst>
          </p:cNvPr>
          <p:cNvSpPr txBox="1"/>
          <p:nvPr/>
        </p:nvSpPr>
        <p:spPr>
          <a:xfrm>
            <a:off x="1577266" y="3953246"/>
            <a:ext cx="1357401" cy="646331"/>
          </a:xfrm>
          <a:prstGeom prst="rect">
            <a:avLst/>
          </a:prstGeom>
          <a:noFill/>
        </p:spPr>
        <p:txBody>
          <a:bodyPr wrap="square" rtlCol="0">
            <a:spAutoFit/>
          </a:bodyPr>
          <a:lstStyle/>
          <a:p>
            <a:r>
              <a:rPr lang="en-US" altLang="zh-CN" dirty="0"/>
              <a:t>Metop-01 at UTC 12</a:t>
            </a:r>
            <a:endParaRPr lang="zh-CN" altLang="en-US" dirty="0"/>
          </a:p>
        </p:txBody>
      </p:sp>
      <p:sp>
        <p:nvSpPr>
          <p:cNvPr id="22" name="文本框 21">
            <a:extLst>
              <a:ext uri="{FF2B5EF4-FFF2-40B4-BE49-F238E27FC236}">
                <a16:creationId xmlns:a16="http://schemas.microsoft.com/office/drawing/2014/main" xmlns="" id="{6EA3B668-B740-4572-8552-9432AC9463F0}"/>
              </a:ext>
            </a:extLst>
          </p:cNvPr>
          <p:cNvSpPr txBox="1"/>
          <p:nvPr/>
        </p:nvSpPr>
        <p:spPr>
          <a:xfrm>
            <a:off x="1566846" y="5936197"/>
            <a:ext cx="1344771" cy="646331"/>
          </a:xfrm>
          <a:prstGeom prst="rect">
            <a:avLst/>
          </a:prstGeom>
          <a:noFill/>
        </p:spPr>
        <p:txBody>
          <a:bodyPr wrap="square" rtlCol="0">
            <a:spAutoFit/>
          </a:bodyPr>
          <a:lstStyle/>
          <a:p>
            <a:r>
              <a:rPr lang="en-US" altLang="zh-CN" dirty="0"/>
              <a:t>NOAA-18 at UTC 12</a:t>
            </a:r>
            <a:endParaRPr lang="zh-CN" altLang="en-US" dirty="0"/>
          </a:p>
        </p:txBody>
      </p:sp>
      <p:sp>
        <p:nvSpPr>
          <p:cNvPr id="23" name="文本框 22">
            <a:extLst>
              <a:ext uri="{FF2B5EF4-FFF2-40B4-BE49-F238E27FC236}">
                <a16:creationId xmlns:a16="http://schemas.microsoft.com/office/drawing/2014/main" xmlns="" id="{4D2F391D-32BC-434D-9E21-BC5D54EA8635}"/>
              </a:ext>
            </a:extLst>
          </p:cNvPr>
          <p:cNvSpPr txBox="1"/>
          <p:nvPr/>
        </p:nvSpPr>
        <p:spPr>
          <a:xfrm>
            <a:off x="5948363" y="5905321"/>
            <a:ext cx="1344771" cy="646331"/>
          </a:xfrm>
          <a:prstGeom prst="rect">
            <a:avLst/>
          </a:prstGeom>
          <a:noFill/>
        </p:spPr>
        <p:txBody>
          <a:bodyPr wrap="square" rtlCol="0">
            <a:spAutoFit/>
          </a:bodyPr>
          <a:lstStyle/>
          <a:p>
            <a:r>
              <a:rPr lang="en-US" altLang="zh-CN" dirty="0"/>
              <a:t>NOAA-19 at UTC 18</a:t>
            </a:r>
            <a:endParaRPr lang="zh-CN" altLang="en-US" dirty="0"/>
          </a:p>
        </p:txBody>
      </p:sp>
      <p:sp>
        <p:nvSpPr>
          <p:cNvPr id="24" name="文本框 23">
            <a:extLst>
              <a:ext uri="{FF2B5EF4-FFF2-40B4-BE49-F238E27FC236}">
                <a16:creationId xmlns:a16="http://schemas.microsoft.com/office/drawing/2014/main" xmlns="" id="{98ABCD36-8FD5-437E-9A16-ED17228A6B2B}"/>
              </a:ext>
            </a:extLst>
          </p:cNvPr>
          <p:cNvSpPr txBox="1"/>
          <p:nvPr/>
        </p:nvSpPr>
        <p:spPr>
          <a:xfrm>
            <a:off x="5927524" y="3938903"/>
            <a:ext cx="1357401" cy="646331"/>
          </a:xfrm>
          <a:prstGeom prst="rect">
            <a:avLst/>
          </a:prstGeom>
          <a:noFill/>
        </p:spPr>
        <p:txBody>
          <a:bodyPr wrap="square" rtlCol="0">
            <a:spAutoFit/>
          </a:bodyPr>
          <a:lstStyle/>
          <a:p>
            <a:r>
              <a:rPr lang="en-US" altLang="zh-CN" dirty="0"/>
              <a:t>Metop-02 at UTC 12</a:t>
            </a:r>
            <a:endParaRPr lang="zh-CN" altLang="en-US" dirty="0"/>
          </a:p>
        </p:txBody>
      </p:sp>
      <p:sp>
        <p:nvSpPr>
          <p:cNvPr id="25" name="文本框 24">
            <a:extLst>
              <a:ext uri="{FF2B5EF4-FFF2-40B4-BE49-F238E27FC236}">
                <a16:creationId xmlns:a16="http://schemas.microsoft.com/office/drawing/2014/main" xmlns="" id="{AD331152-F75C-4134-822D-C6F2CD393B4F}"/>
              </a:ext>
            </a:extLst>
          </p:cNvPr>
          <p:cNvSpPr txBox="1"/>
          <p:nvPr/>
        </p:nvSpPr>
        <p:spPr>
          <a:xfrm>
            <a:off x="5948363" y="1733455"/>
            <a:ext cx="1344771" cy="646331"/>
          </a:xfrm>
          <a:prstGeom prst="rect">
            <a:avLst/>
          </a:prstGeom>
          <a:noFill/>
        </p:spPr>
        <p:txBody>
          <a:bodyPr wrap="square" rtlCol="0">
            <a:spAutoFit/>
          </a:bodyPr>
          <a:lstStyle/>
          <a:p>
            <a:r>
              <a:rPr lang="en-US" altLang="zh-CN" dirty="0"/>
              <a:t>NOAA-19 at UTC 06</a:t>
            </a:r>
            <a:endParaRPr lang="zh-CN" altLang="en-US" dirty="0"/>
          </a:p>
        </p:txBody>
      </p:sp>
    </p:spTree>
    <p:extLst>
      <p:ext uri="{BB962C8B-B14F-4D97-AF65-F5344CB8AC3E}">
        <p14:creationId xmlns:p14="http://schemas.microsoft.com/office/powerpoint/2010/main" xmlns="" val="2727925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3" cstate="print"/>
          <a:srcRect/>
          <a:stretch>
            <a:fillRect/>
          </a:stretch>
        </p:blipFill>
        <p:spPr bwMode="auto">
          <a:xfrm>
            <a:off x="3287689" y="1844824"/>
            <a:ext cx="4311465" cy="3550618"/>
          </a:xfrm>
          <a:prstGeom prst="rect">
            <a:avLst/>
          </a:prstGeom>
          <a:noFill/>
          <a:ln w="9525">
            <a:noFill/>
            <a:miter lim="800000"/>
            <a:headEnd/>
            <a:tailEnd/>
          </a:ln>
          <a:effectLst/>
        </p:spPr>
      </p:pic>
      <p:sp>
        <p:nvSpPr>
          <p:cNvPr id="2" name="标题 1"/>
          <p:cNvSpPr>
            <a:spLocks noGrp="1"/>
          </p:cNvSpPr>
          <p:nvPr>
            <p:ph type="title"/>
          </p:nvPr>
        </p:nvSpPr>
        <p:spPr>
          <a:xfrm>
            <a:off x="65472" y="140627"/>
            <a:ext cx="11722608" cy="1371600"/>
          </a:xfrm>
        </p:spPr>
        <p:txBody>
          <a:bodyPr/>
          <a:lstStyle/>
          <a:p>
            <a:r>
              <a:rPr lang="en-US" altLang="zh-CN" b="1" dirty="0"/>
              <a:t>Regional contribution of different </a:t>
            </a:r>
            <a:r>
              <a:rPr lang="en-US" altLang="zh-CN" b="1" dirty="0" err="1"/>
              <a:t>DBNet</a:t>
            </a:r>
            <a:r>
              <a:rPr lang="zh-CN" altLang="en-US" b="1" dirty="0"/>
              <a:t> </a:t>
            </a:r>
            <a:r>
              <a:rPr lang="en-US" altLang="zh-CN" b="1" dirty="0"/>
              <a:t>stations</a:t>
            </a:r>
            <a:endParaRPr lang="zh-CN" altLang="en-US" b="1" dirty="0"/>
          </a:p>
        </p:txBody>
      </p:sp>
      <p:sp>
        <p:nvSpPr>
          <p:cNvPr id="4" name="TextBox 3"/>
          <p:cNvSpPr txBox="1"/>
          <p:nvPr/>
        </p:nvSpPr>
        <p:spPr>
          <a:xfrm>
            <a:off x="4583832" y="5360970"/>
            <a:ext cx="1895071" cy="369332"/>
          </a:xfrm>
          <a:prstGeom prst="rect">
            <a:avLst/>
          </a:prstGeom>
          <a:noFill/>
        </p:spPr>
        <p:txBody>
          <a:bodyPr wrap="none" rtlCol="0">
            <a:spAutoFit/>
          </a:bodyPr>
          <a:lstStyle/>
          <a:p>
            <a:r>
              <a:rPr lang="en-US" altLang="zh-CN" dirty="0"/>
              <a:t>Satellite and time</a:t>
            </a:r>
            <a:endParaRPr lang="zh-CN" altLang="en-US" dirty="0"/>
          </a:p>
        </p:txBody>
      </p:sp>
      <p:sp>
        <p:nvSpPr>
          <p:cNvPr id="5" name="矩形 4">
            <a:extLst>
              <a:ext uri="{FF2B5EF4-FFF2-40B4-BE49-F238E27FC236}">
                <a16:creationId xmlns:a16="http://schemas.microsoft.com/office/drawing/2014/main" xmlns="" id="{AA7B1906-86C0-4E26-A4E1-E11BE3FB297F}"/>
              </a:ext>
            </a:extLst>
          </p:cNvPr>
          <p:cNvSpPr/>
          <p:nvPr/>
        </p:nvSpPr>
        <p:spPr>
          <a:xfrm>
            <a:off x="2095440" y="5886376"/>
            <a:ext cx="7759760" cy="707886"/>
          </a:xfrm>
          <a:prstGeom prst="rect">
            <a:avLst/>
          </a:prstGeom>
        </p:spPr>
        <p:txBody>
          <a:bodyPr wrap="square">
            <a:spAutoFit/>
          </a:bodyPr>
          <a:lstStyle/>
          <a:p>
            <a:r>
              <a:rPr lang="en-US" altLang="zh-CN" sz="2000" dirty="0">
                <a:solidFill>
                  <a:srgbClr val="000000"/>
                </a:solidFill>
                <a:latin typeface="Times New Roman" panose="02020603050405020304" pitchFamily="18" charset="0"/>
                <a:ea typeface="宋体" panose="02010600030101010101" pitchFamily="2" charset="-122"/>
              </a:rPr>
              <a:t>Four </a:t>
            </a:r>
            <a:r>
              <a:rPr lang="en-US" altLang="zh-CN" sz="2000" dirty="0" err="1">
                <a:solidFill>
                  <a:srgbClr val="000000"/>
                </a:solidFill>
                <a:latin typeface="Times New Roman" panose="02020603050405020304" pitchFamily="18" charset="0"/>
                <a:ea typeface="宋体" panose="02010600030101010101" pitchFamily="2" charset="-122"/>
              </a:rPr>
              <a:t>DBNet</a:t>
            </a:r>
            <a:r>
              <a:rPr lang="en-US" altLang="zh-CN" sz="2000" dirty="0">
                <a:solidFill>
                  <a:srgbClr val="000000"/>
                </a:solidFill>
                <a:latin typeface="Times New Roman" panose="02020603050405020304" pitchFamily="18" charset="0"/>
                <a:ea typeface="宋体" panose="02010600030101010101" pitchFamily="2" charset="-122"/>
              </a:rPr>
              <a:t> stations make main regional contribution : </a:t>
            </a:r>
          </a:p>
          <a:p>
            <a:r>
              <a:rPr lang="en-US" altLang="zh-CN" sz="2000" dirty="0" err="1">
                <a:solidFill>
                  <a:srgbClr val="000000"/>
                </a:solidFill>
                <a:latin typeface="Times New Roman" panose="02020603050405020304" pitchFamily="18" charset="0"/>
                <a:ea typeface="宋体" panose="02010600030101010101" pitchFamily="2" charset="-122"/>
              </a:rPr>
              <a:t>Kiyose</a:t>
            </a:r>
            <a:r>
              <a:rPr lang="en-US" altLang="zh-CN" sz="2000" dirty="0">
                <a:solidFill>
                  <a:srgbClr val="000000"/>
                </a:solidFill>
                <a:latin typeface="Times New Roman" panose="02020603050405020304" pitchFamily="18" charset="0"/>
                <a:ea typeface="宋体" panose="02010600030101010101" pitchFamily="2" charset="-122"/>
              </a:rPr>
              <a:t>, Hong Kong, </a:t>
            </a:r>
            <a:r>
              <a:rPr lang="en-US" altLang="zh-CN" sz="2000" dirty="0" err="1">
                <a:solidFill>
                  <a:srgbClr val="000000"/>
                </a:solidFill>
                <a:latin typeface="Times New Roman" panose="02020603050405020304" pitchFamily="18" charset="0"/>
                <a:ea typeface="宋体" panose="02010600030101010101" pitchFamily="2" charset="-122"/>
              </a:rPr>
              <a:t>Jincheon</a:t>
            </a:r>
            <a:r>
              <a:rPr lang="en-US" altLang="zh-CN" sz="2000" dirty="0">
                <a:solidFill>
                  <a:srgbClr val="000000"/>
                </a:solidFill>
                <a:latin typeface="Times New Roman" panose="02020603050405020304" pitchFamily="18" charset="0"/>
                <a:ea typeface="宋体" panose="02010600030101010101" pitchFamily="2" charset="-122"/>
              </a:rPr>
              <a:t>, Singapore.</a:t>
            </a:r>
            <a:endParaRPr lang="zh-CN" altLang="en-US" sz="2000" dirty="0"/>
          </a:p>
        </p:txBody>
      </p:sp>
    </p:spTree>
    <p:extLst>
      <p:ext uri="{BB962C8B-B14F-4D97-AF65-F5344CB8AC3E}">
        <p14:creationId xmlns:p14="http://schemas.microsoft.com/office/powerpoint/2010/main" xmlns="" val="3925157028"/>
      </p:ext>
    </p:extLst>
  </p:cSld>
  <p:clrMapOvr>
    <a:masterClrMapping/>
  </p:clrMapOvr>
  <p:transition advTm="24203"/>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8431" y="0"/>
            <a:ext cx="11821922" cy="1143000"/>
          </a:xfrm>
        </p:spPr>
        <p:txBody>
          <a:bodyPr>
            <a:normAutofit/>
          </a:bodyPr>
          <a:lstStyle/>
          <a:p>
            <a:r>
              <a:rPr lang="en-US" altLang="zh-CN" sz="2800" b="1" dirty="0"/>
              <a:t>The Brightness Temperature Difference between </a:t>
            </a:r>
            <a:r>
              <a:rPr lang="en-US" altLang="zh-CN" sz="2800" b="1" dirty="0" err="1"/>
              <a:t>DBNet</a:t>
            </a:r>
            <a:r>
              <a:rPr lang="en-US" altLang="zh-CN" sz="2800" b="1" dirty="0"/>
              <a:t> Data and </a:t>
            </a:r>
            <a:r>
              <a:rPr lang="en-US" altLang="zh-CN" sz="2800" b="1" dirty="0" err="1"/>
              <a:t>Nesdis</a:t>
            </a:r>
            <a:r>
              <a:rPr lang="en-US" altLang="zh-CN" sz="2800" b="1" dirty="0"/>
              <a:t> Data</a:t>
            </a:r>
            <a:endParaRPr lang="zh-CN" altLang="en-US" sz="2800" b="1" dirty="0"/>
          </a:p>
        </p:txBody>
      </p:sp>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0730" y="3741708"/>
            <a:ext cx="3195426" cy="2236799"/>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26147" y="1116062"/>
            <a:ext cx="3195426" cy="2236799"/>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36156" y="3741708"/>
            <a:ext cx="3195426" cy="2236799"/>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5726" y="1125275"/>
            <a:ext cx="3195426" cy="2236799"/>
          </a:xfrm>
          <a:prstGeom prst="rect">
            <a:avLst/>
          </a:prstGeom>
        </p:spPr>
      </p:pic>
      <p:sp>
        <p:nvSpPr>
          <p:cNvPr id="8" name="TextBox 7"/>
          <p:cNvSpPr txBox="1"/>
          <p:nvPr/>
        </p:nvSpPr>
        <p:spPr>
          <a:xfrm>
            <a:off x="220133" y="3289256"/>
            <a:ext cx="6344420" cy="461665"/>
          </a:xfrm>
          <a:prstGeom prst="rect">
            <a:avLst/>
          </a:prstGeom>
          <a:noFill/>
        </p:spPr>
        <p:txBody>
          <a:bodyPr wrap="square" rtlCol="0">
            <a:spAutoFit/>
          </a:bodyPr>
          <a:lstStyle/>
          <a:p>
            <a:r>
              <a:rPr lang="en-US" altLang="zh-CN" sz="2400" b="1" dirty="0"/>
              <a:t>0.03-0.04K BT underestimation in average</a:t>
            </a:r>
            <a:endParaRPr lang="zh-CN" altLang="en-US" sz="2400" b="1" dirty="0"/>
          </a:p>
        </p:txBody>
      </p:sp>
      <p:sp>
        <p:nvSpPr>
          <p:cNvPr id="3" name="矩形 2"/>
          <p:cNvSpPr/>
          <p:nvPr/>
        </p:nvSpPr>
        <p:spPr>
          <a:xfrm>
            <a:off x="2723738" y="6107554"/>
            <a:ext cx="7548726" cy="646331"/>
          </a:xfrm>
          <a:prstGeom prst="rect">
            <a:avLst/>
          </a:prstGeom>
        </p:spPr>
        <p:txBody>
          <a:bodyPr wrap="square">
            <a:spAutoFit/>
          </a:bodyPr>
          <a:lstStyle/>
          <a:p>
            <a:pPr lvl="0" algn="ctr" fontAlgn="base">
              <a:spcBef>
                <a:spcPct val="0"/>
              </a:spcBef>
              <a:spcAft>
                <a:spcPct val="0"/>
              </a:spcAft>
            </a:pPr>
            <a:r>
              <a:rPr lang="en-US" altLang="zh-CN" dirty="0">
                <a:latin typeface="Times New Roman" pitchFamily="18" charset="0"/>
                <a:ea typeface="宋体" pitchFamily="2" charset="-122"/>
                <a:cs typeface="Times New Roman" pitchFamily="18" charset="0"/>
              </a:rPr>
              <a:t>At UTC 2018062800, AMSU-A channel 5 brightness temperature difference between </a:t>
            </a:r>
            <a:r>
              <a:rPr lang="en-US" altLang="zh-CN" dirty="0" err="1">
                <a:latin typeface="Times New Roman" pitchFamily="18" charset="0"/>
                <a:ea typeface="宋体" pitchFamily="2" charset="-122"/>
                <a:cs typeface="Times New Roman" pitchFamily="18" charset="0"/>
              </a:rPr>
              <a:t>DBNet</a:t>
            </a:r>
            <a:r>
              <a:rPr lang="en-US" altLang="zh-CN" dirty="0">
                <a:latin typeface="Times New Roman" pitchFamily="18" charset="0"/>
                <a:ea typeface="宋体" pitchFamily="2" charset="-122"/>
                <a:cs typeface="Times New Roman" pitchFamily="18" charset="0"/>
              </a:rPr>
              <a:t> and NESDIS</a:t>
            </a:r>
            <a:r>
              <a:rPr lang="zh-CN" altLang="en-US" dirty="0">
                <a:latin typeface="Times New Roman" pitchFamily="18" charset="0"/>
                <a:ea typeface="宋体" pitchFamily="2" charset="-122"/>
                <a:cs typeface="Times New Roman" pitchFamily="18" charset="0"/>
              </a:rPr>
              <a:t> </a:t>
            </a:r>
            <a:r>
              <a:rPr lang="en-US" altLang="zh-CN" dirty="0">
                <a:latin typeface="Times New Roman" pitchFamily="18" charset="0"/>
                <a:ea typeface="宋体" pitchFamily="2" charset="-122"/>
                <a:cs typeface="Times New Roman" pitchFamily="18" charset="0"/>
              </a:rPr>
              <a:t>(unit</a:t>
            </a:r>
            <a:r>
              <a:rPr lang="zh-CN" altLang="en-US" dirty="0">
                <a:latin typeface="Times New Roman" pitchFamily="18" charset="0"/>
                <a:ea typeface="宋体" pitchFamily="2" charset="-122"/>
                <a:cs typeface="Times New Roman" pitchFamily="18" charset="0"/>
              </a:rPr>
              <a:t>：</a:t>
            </a:r>
            <a:r>
              <a:rPr lang="en-US" altLang="zh-CN" dirty="0">
                <a:latin typeface="Times New Roman" pitchFamily="18" charset="0"/>
                <a:ea typeface="宋体" pitchFamily="2" charset="-122"/>
                <a:cs typeface="Times New Roman" pitchFamily="18" charset="0"/>
              </a:rPr>
              <a:t>K)</a:t>
            </a:r>
            <a:endParaRPr lang="zh-CN" altLang="en-US" dirty="0">
              <a:latin typeface="Arial" pitchFamily="34" charset="0"/>
              <a:ea typeface="宋体" pitchFamily="2" charset="-122"/>
              <a:cs typeface="宋体" pitchFamily="2" charset="-122"/>
            </a:endParaRPr>
          </a:p>
        </p:txBody>
      </p:sp>
      <p:sp>
        <p:nvSpPr>
          <p:cNvPr id="9" name="文本框 8">
            <a:extLst>
              <a:ext uri="{FF2B5EF4-FFF2-40B4-BE49-F238E27FC236}">
                <a16:creationId xmlns:a16="http://schemas.microsoft.com/office/drawing/2014/main" xmlns="" id="{B6EB7B66-5888-47B0-9062-E2465D18EEF1}"/>
              </a:ext>
            </a:extLst>
          </p:cNvPr>
          <p:cNvSpPr txBox="1"/>
          <p:nvPr/>
        </p:nvSpPr>
        <p:spPr>
          <a:xfrm>
            <a:off x="6469172" y="2692444"/>
            <a:ext cx="5574447" cy="246221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CN" sz="2800" b="1" dirty="0">
                <a:solidFill>
                  <a:srgbClr val="FF0000"/>
                </a:solidFill>
              </a:rPr>
              <a:t>Questions</a:t>
            </a:r>
            <a:r>
              <a:rPr lang="zh-CN" altLang="en-US" sz="2800" b="1" dirty="0">
                <a:solidFill>
                  <a:srgbClr val="FF0000"/>
                </a:solidFill>
              </a:rPr>
              <a:t>：</a:t>
            </a:r>
            <a:endParaRPr lang="en-US" altLang="zh-CN" sz="2800" b="1" dirty="0">
              <a:solidFill>
                <a:srgbClr val="FF0000"/>
              </a:solidFill>
            </a:endParaRPr>
          </a:p>
          <a:p>
            <a:pPr algn="ctr"/>
            <a:r>
              <a:rPr lang="en-US" altLang="zh-CN" sz="2400" dirty="0"/>
              <a:t>How are difference between </a:t>
            </a:r>
            <a:r>
              <a:rPr lang="en-US" altLang="zh-CN" sz="2400" dirty="0" err="1"/>
              <a:t>DBNet</a:t>
            </a:r>
            <a:endParaRPr lang="en-US" altLang="zh-CN" sz="2400" dirty="0"/>
          </a:p>
          <a:p>
            <a:pPr algn="ctr"/>
            <a:r>
              <a:rPr lang="en-US" altLang="zh-CN" sz="2400" dirty="0"/>
              <a:t>And NESDIS in calibration and positioning</a:t>
            </a:r>
          </a:p>
          <a:p>
            <a:pPr algn="ctr"/>
            <a:r>
              <a:rPr lang="en-US" altLang="zh-CN" sz="3600" b="1" dirty="0">
                <a:solidFill>
                  <a:srgbClr val="FF0000"/>
                </a:solidFill>
              </a:rPr>
              <a:t>?</a:t>
            </a:r>
          </a:p>
          <a:p>
            <a:endParaRPr lang="zh-CN" altLang="en-US" dirty="0"/>
          </a:p>
        </p:txBody>
      </p:sp>
    </p:spTree>
    <p:extLst>
      <p:ext uri="{BB962C8B-B14F-4D97-AF65-F5344CB8AC3E}">
        <p14:creationId xmlns:p14="http://schemas.microsoft.com/office/powerpoint/2010/main" xmlns="" val="361863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56AE71B-FE36-457D-A751-CF30B1B630A4}"/>
              </a:ext>
            </a:extLst>
          </p:cNvPr>
          <p:cNvSpPr>
            <a:spLocks noGrp="1"/>
          </p:cNvSpPr>
          <p:nvPr>
            <p:ph type="ctrTitle"/>
          </p:nvPr>
        </p:nvSpPr>
        <p:spPr>
          <a:xfrm>
            <a:off x="0" y="0"/>
            <a:ext cx="12387580" cy="2387600"/>
          </a:xfrm>
        </p:spPr>
        <p:txBody>
          <a:bodyPr>
            <a:normAutofit/>
          </a:bodyPr>
          <a:lstStyle/>
          <a:p>
            <a:pPr algn="l"/>
            <a:r>
              <a:rPr lang="en-US" altLang="zh-CN" sz="4400" b="1" dirty="0"/>
              <a:t>1.FY-3C L1C GTS</a:t>
            </a:r>
            <a:r>
              <a:rPr lang="zh-CN" altLang="en-US" sz="4400" b="1" dirty="0"/>
              <a:t> </a:t>
            </a:r>
            <a:r>
              <a:rPr lang="en-US" altLang="zh-CN" sz="4400" b="1" dirty="0"/>
              <a:t>transfer and latency improvement </a:t>
            </a:r>
            <a:r>
              <a:rPr lang="zh-CN" altLang="en-US" sz="4400" b="1" dirty="0"/>
              <a:t>　</a:t>
            </a:r>
          </a:p>
        </p:txBody>
      </p:sp>
      <p:sp>
        <p:nvSpPr>
          <p:cNvPr id="3" name="副标题 2">
            <a:extLst>
              <a:ext uri="{FF2B5EF4-FFF2-40B4-BE49-F238E27FC236}">
                <a16:creationId xmlns:a16="http://schemas.microsoft.com/office/drawing/2014/main" xmlns="" id="{20DBD2E2-BA71-49BD-A8F8-4E38371C03E7}"/>
              </a:ext>
            </a:extLst>
          </p:cNvPr>
          <p:cNvSpPr>
            <a:spLocks noGrp="1"/>
          </p:cNvSpPr>
          <p:nvPr>
            <p:ph type="subTitle" idx="1"/>
          </p:nvPr>
        </p:nvSpPr>
        <p:spPr/>
        <p:txBody>
          <a:bodyPr/>
          <a:lstStyle/>
          <a:p>
            <a:r>
              <a:rPr lang="en-US" altLang="zh-CN" dirty="0"/>
              <a:t> </a:t>
            </a:r>
            <a:endParaRPr lang="zh-CN" altLang="en-US" dirty="0"/>
          </a:p>
        </p:txBody>
      </p:sp>
    </p:spTree>
    <p:extLst>
      <p:ext uri="{BB962C8B-B14F-4D97-AF65-F5344CB8AC3E}">
        <p14:creationId xmlns:p14="http://schemas.microsoft.com/office/powerpoint/2010/main" xmlns="" val="358677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B9CEBC8-2EE3-4B11-90C4-911EC8E8EFD1}"/>
              </a:ext>
            </a:extLst>
          </p:cNvPr>
          <p:cNvSpPr>
            <a:spLocks noGrp="1"/>
          </p:cNvSpPr>
          <p:nvPr>
            <p:ph type="title"/>
          </p:nvPr>
        </p:nvSpPr>
        <p:spPr>
          <a:xfrm>
            <a:off x="691896" y="0"/>
            <a:ext cx="10515600" cy="1325563"/>
          </a:xfrm>
        </p:spPr>
        <p:txBody>
          <a:bodyPr>
            <a:normAutofit/>
          </a:bodyPr>
          <a:lstStyle/>
          <a:p>
            <a:r>
              <a:rPr lang="en-US" altLang="zh-CN" sz="3600" b="1" dirty="0"/>
              <a:t>Summary </a:t>
            </a:r>
            <a:endParaRPr lang="zh-CN" altLang="en-US" sz="3600" b="1" dirty="0"/>
          </a:p>
        </p:txBody>
      </p:sp>
      <p:sp>
        <p:nvSpPr>
          <p:cNvPr id="3" name="内容占位符 2">
            <a:extLst>
              <a:ext uri="{FF2B5EF4-FFF2-40B4-BE49-F238E27FC236}">
                <a16:creationId xmlns:a16="http://schemas.microsoft.com/office/drawing/2014/main" xmlns="" id="{88368EA2-D30F-41EC-A0AF-7731F1793615}"/>
              </a:ext>
            </a:extLst>
          </p:cNvPr>
          <p:cNvSpPr>
            <a:spLocks noGrp="1"/>
          </p:cNvSpPr>
          <p:nvPr>
            <p:ph idx="1"/>
          </p:nvPr>
        </p:nvSpPr>
        <p:spPr>
          <a:xfrm>
            <a:off x="838200" y="1231392"/>
            <a:ext cx="10515600" cy="5626608"/>
          </a:xfrm>
        </p:spPr>
        <p:txBody>
          <a:bodyPr>
            <a:noAutofit/>
          </a:bodyPr>
          <a:lstStyle/>
          <a:p>
            <a:r>
              <a:rPr lang="en-US" altLang="zh-CN" sz="2000" dirty="0"/>
              <a:t>Multiply-source ATOVS in CMA</a:t>
            </a:r>
          </a:p>
          <a:p>
            <a:r>
              <a:rPr lang="en-US" altLang="zh-CN" sz="2000" dirty="0" err="1"/>
              <a:t>DBNet</a:t>
            </a:r>
            <a:r>
              <a:rPr lang="en-US" altLang="zh-CN" sz="2000" dirty="0"/>
              <a:t> data have a </a:t>
            </a:r>
            <a:r>
              <a:rPr lang="en-US" altLang="zh-CN" sz="2000" dirty="0" smtClean="0"/>
              <a:t>low </a:t>
            </a:r>
            <a:r>
              <a:rPr lang="en-US" altLang="zh-CN" sz="2000" dirty="0"/>
              <a:t>time latency(up to 0.5hr), recommended to be used in regional assimilation.</a:t>
            </a:r>
            <a:endParaRPr lang="zh-CN" altLang="zh-CN" sz="2000" dirty="0"/>
          </a:p>
          <a:p>
            <a:r>
              <a:rPr lang="en-US" altLang="zh-CN" sz="2000" dirty="0" err="1"/>
              <a:t>DBNet</a:t>
            </a:r>
            <a:r>
              <a:rPr lang="en-US" altLang="zh-CN" sz="2000" dirty="0"/>
              <a:t> data could make a good complementation to global data in regional quantity. </a:t>
            </a:r>
          </a:p>
          <a:p>
            <a:r>
              <a:rPr lang="en-US" altLang="zh-CN" sz="2000" dirty="0"/>
              <a:t>Comparation with </a:t>
            </a:r>
            <a:r>
              <a:rPr lang="en-US" altLang="zh-CN" sz="2000" dirty="0" smtClean="0"/>
              <a:t>only using global </a:t>
            </a:r>
            <a:r>
              <a:rPr lang="en-US" altLang="zh-CN" sz="2000" dirty="0"/>
              <a:t>data, the median of increment percentage of quantity is larger than 100%, and the median of increment percentage after repetition is larger than 50%.</a:t>
            </a:r>
            <a:endParaRPr lang="zh-CN" altLang="zh-CN" sz="2000" dirty="0"/>
          </a:p>
          <a:p>
            <a:r>
              <a:rPr lang="en-US" altLang="zh-CN" sz="2000" dirty="0"/>
              <a:t>There are some differences between </a:t>
            </a:r>
            <a:r>
              <a:rPr lang="en-US" altLang="zh-CN" sz="2000" dirty="0" err="1"/>
              <a:t>DBNet</a:t>
            </a:r>
            <a:r>
              <a:rPr lang="en-US" altLang="zh-CN" sz="2000" dirty="0"/>
              <a:t> and global data, in longitudes, latitudes and brightness temperature values, which implies positioning and calibration </a:t>
            </a:r>
            <a:r>
              <a:rPr lang="en-US" altLang="zh-CN" sz="2000" dirty="0" smtClean="0"/>
              <a:t>may be different </a:t>
            </a:r>
            <a:r>
              <a:rPr lang="en-US" altLang="zh-CN" sz="2000" dirty="0"/>
              <a:t>between two data processing. </a:t>
            </a:r>
          </a:p>
          <a:p>
            <a:pPr marL="0" indent="0">
              <a:buNone/>
            </a:pPr>
            <a:r>
              <a:rPr lang="en-US" altLang="zh-CN" sz="3200" b="1" dirty="0"/>
              <a:t>Future </a:t>
            </a:r>
            <a:r>
              <a:rPr lang="en-US" altLang="zh-CN" sz="3200" b="1" dirty="0" smtClean="0"/>
              <a:t>Plans</a:t>
            </a:r>
            <a:endParaRPr lang="en-US" altLang="zh-CN" sz="3200" b="1" dirty="0"/>
          </a:p>
          <a:p>
            <a:r>
              <a:rPr lang="en-US" altLang="zh-CN" sz="2000" dirty="0"/>
              <a:t>1. Long-term multi-source LEO data quality monitoring, for </a:t>
            </a:r>
            <a:r>
              <a:rPr lang="en-US" altLang="zh-CN" sz="2000" dirty="0" smtClean="0"/>
              <a:t>giving </a:t>
            </a:r>
            <a:r>
              <a:rPr lang="en-US" altLang="zh-CN" sz="2000" dirty="0"/>
              <a:t>advice on selection strategies for GRAPES assimilation,</a:t>
            </a:r>
          </a:p>
          <a:p>
            <a:r>
              <a:rPr lang="en-US" altLang="zh-CN" sz="2000" dirty="0"/>
              <a:t>2. </a:t>
            </a:r>
            <a:r>
              <a:rPr lang="en-US" altLang="zh-CN" sz="2000" dirty="0" smtClean="0"/>
              <a:t>FY-3 </a:t>
            </a:r>
            <a:r>
              <a:rPr lang="en-US" altLang="zh-CN" sz="2000" dirty="0"/>
              <a:t>satellite </a:t>
            </a:r>
            <a:r>
              <a:rPr lang="en-US" altLang="zh-CN" sz="2000" dirty="0" err="1"/>
              <a:t>DBNet</a:t>
            </a:r>
            <a:r>
              <a:rPr lang="en-US" altLang="zh-CN" sz="2000" dirty="0"/>
              <a:t> data (direct readout data) assimilation application.</a:t>
            </a:r>
            <a:endParaRPr lang="zh-CN" altLang="en-US" sz="1600" dirty="0"/>
          </a:p>
        </p:txBody>
      </p:sp>
    </p:spTree>
    <p:extLst>
      <p:ext uri="{BB962C8B-B14F-4D97-AF65-F5344CB8AC3E}">
        <p14:creationId xmlns:p14="http://schemas.microsoft.com/office/powerpoint/2010/main" xmlns="" val="2798944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CC6AD80-1284-4006-918A-1357748B8AEB}"/>
              </a:ext>
            </a:extLst>
          </p:cNvPr>
          <p:cNvSpPr>
            <a:spLocks noGrp="1"/>
          </p:cNvSpPr>
          <p:nvPr>
            <p:ph type="title"/>
          </p:nvPr>
        </p:nvSpPr>
        <p:spPr/>
        <p:txBody>
          <a:bodyPr/>
          <a:lstStyle/>
          <a:p>
            <a:r>
              <a:rPr lang="en-US" altLang="zh-CN" b="1" dirty="0"/>
              <a:t>3. satellite</a:t>
            </a:r>
            <a:r>
              <a:rPr lang="zh-CN" altLang="en-US" b="1" dirty="0"/>
              <a:t> </a:t>
            </a:r>
            <a:r>
              <a:rPr lang="en-US" altLang="zh-CN" b="1" dirty="0"/>
              <a:t>data</a:t>
            </a:r>
            <a:r>
              <a:rPr lang="zh-CN" altLang="en-US" b="1" dirty="0"/>
              <a:t> </a:t>
            </a:r>
            <a:r>
              <a:rPr lang="en-US" altLang="zh-CN" b="1" dirty="0"/>
              <a:t>assimilation</a:t>
            </a:r>
            <a:endParaRPr lang="zh-CN" altLang="en-US" b="1" dirty="0"/>
          </a:p>
        </p:txBody>
      </p:sp>
      <p:sp>
        <p:nvSpPr>
          <p:cNvPr id="3" name="内容占位符 2">
            <a:extLst>
              <a:ext uri="{FF2B5EF4-FFF2-40B4-BE49-F238E27FC236}">
                <a16:creationId xmlns:a16="http://schemas.microsoft.com/office/drawing/2014/main" xmlns="" id="{8AF1DAA6-9F05-4124-9A91-D12275DEB064}"/>
              </a:ext>
            </a:extLst>
          </p:cNvPr>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xmlns="" val="1042841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xmlns="" id="{825F3BD2-BB57-4526-B168-E6E1E3AE59F6}"/>
              </a:ext>
            </a:extLst>
          </p:cNvPr>
          <p:cNvSpPr>
            <a:spLocks noGrp="1"/>
          </p:cNvSpPr>
          <p:nvPr>
            <p:ph type="title"/>
          </p:nvPr>
        </p:nvSpPr>
        <p:spPr>
          <a:xfrm>
            <a:off x="1081783" y="163422"/>
            <a:ext cx="10115605" cy="1143000"/>
          </a:xfrm>
        </p:spPr>
        <p:txBody>
          <a:bodyPr>
            <a:normAutofit fontScale="90000"/>
          </a:bodyPr>
          <a:lstStyle/>
          <a:p>
            <a:pPr algn="ctr"/>
            <a:r>
              <a:rPr lang="en-US" altLang="zh-CN" b="1" dirty="0">
                <a:ea typeface="黑体" pitchFamily="49" charset="-122"/>
              </a:rPr>
              <a:t>Near Real-time Regional Satellite Assimilation</a:t>
            </a:r>
            <a:endParaRPr lang="zh-CN" altLang="en-US" b="1" dirty="0">
              <a:ea typeface="黑体" pitchFamily="49" charset="-122"/>
            </a:endParaRPr>
          </a:p>
        </p:txBody>
      </p:sp>
      <p:grpSp>
        <p:nvGrpSpPr>
          <p:cNvPr id="10" name="组合 9">
            <a:extLst>
              <a:ext uri="{FF2B5EF4-FFF2-40B4-BE49-F238E27FC236}">
                <a16:creationId xmlns:a16="http://schemas.microsoft.com/office/drawing/2014/main" xmlns="" id="{F1BD12EE-D551-4B4E-8305-A3D56BEF0F63}"/>
              </a:ext>
            </a:extLst>
          </p:cNvPr>
          <p:cNvGrpSpPr/>
          <p:nvPr/>
        </p:nvGrpSpPr>
        <p:grpSpPr>
          <a:xfrm>
            <a:off x="2252409" y="1540270"/>
            <a:ext cx="7371239" cy="4990533"/>
            <a:chOff x="2252409" y="1540270"/>
            <a:chExt cx="7371239" cy="4990533"/>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xmlns="" val="0"/>
                </a:ext>
              </a:extLst>
            </a:blip>
            <a:srcRect t="8348"/>
            <a:stretch/>
          </p:blipFill>
          <p:spPr>
            <a:xfrm>
              <a:off x="2252409" y="1540270"/>
              <a:ext cx="7323866" cy="4990533"/>
            </a:xfrm>
            <a:prstGeom prst="rect">
              <a:avLst/>
            </a:prstGeom>
            <a:noFill/>
            <a:ln>
              <a:noFill/>
            </a:ln>
          </p:spPr>
          <p:style>
            <a:lnRef idx="1">
              <a:schemeClr val="accent2"/>
            </a:lnRef>
            <a:fillRef idx="2">
              <a:schemeClr val="accent2"/>
            </a:fillRef>
            <a:effectRef idx="1">
              <a:schemeClr val="accent2"/>
            </a:effectRef>
            <a:fontRef idx="minor">
              <a:schemeClr val="dk1"/>
            </a:fontRef>
          </p:style>
        </p:pic>
        <p:sp>
          <p:nvSpPr>
            <p:cNvPr id="4" name="文本框 3">
              <a:extLst>
                <a:ext uri="{FF2B5EF4-FFF2-40B4-BE49-F238E27FC236}">
                  <a16:creationId xmlns:a16="http://schemas.microsoft.com/office/drawing/2014/main" xmlns="" id="{1FA114F9-B673-424B-915F-6BE7D6B7DDC3}"/>
                </a:ext>
              </a:extLst>
            </p:cNvPr>
            <p:cNvSpPr txBox="1"/>
            <p:nvPr/>
          </p:nvSpPr>
          <p:spPr>
            <a:xfrm>
              <a:off x="2939143" y="5956663"/>
              <a:ext cx="1939955" cy="369332"/>
            </a:xfrm>
            <a:prstGeom prst="rect">
              <a:avLst/>
            </a:prstGeom>
            <a:solidFill>
              <a:schemeClr val="bg1"/>
            </a:solidFill>
          </p:spPr>
          <p:txBody>
            <a:bodyPr wrap="none" rtlCol="0">
              <a:spAutoFit/>
            </a:bodyPr>
            <a:lstStyle/>
            <a:p>
              <a:r>
                <a:rPr lang="en-US" altLang="zh-CN" b="1" dirty="0"/>
                <a:t>Cloud parameter</a:t>
              </a:r>
              <a:endParaRPr lang="zh-CN" altLang="en-US" b="1" dirty="0"/>
            </a:p>
          </p:txBody>
        </p:sp>
        <p:sp>
          <p:nvSpPr>
            <p:cNvPr id="8" name="文本框 7">
              <a:extLst>
                <a:ext uri="{FF2B5EF4-FFF2-40B4-BE49-F238E27FC236}">
                  <a16:creationId xmlns:a16="http://schemas.microsoft.com/office/drawing/2014/main" xmlns="" id="{90DDE420-F328-41E1-AD6D-1A3A7BAD2FCC}"/>
                </a:ext>
              </a:extLst>
            </p:cNvPr>
            <p:cNvSpPr txBox="1"/>
            <p:nvPr/>
          </p:nvSpPr>
          <p:spPr>
            <a:xfrm>
              <a:off x="4384766" y="2025002"/>
              <a:ext cx="1955985" cy="654029"/>
            </a:xfrm>
            <a:prstGeom prst="rect">
              <a:avLst/>
            </a:prstGeom>
            <a:solidFill>
              <a:schemeClr val="bg1"/>
            </a:solidFill>
          </p:spPr>
          <p:txBody>
            <a:bodyPr wrap="square" rtlCol="0">
              <a:spAutoFit/>
            </a:bodyPr>
            <a:lstStyle/>
            <a:p>
              <a:r>
                <a:rPr lang="en-US" altLang="zh-CN" b="1" dirty="0"/>
                <a:t>Conventional </a:t>
              </a:r>
              <a:r>
                <a:rPr lang="en-US" altLang="zh-CN" b="1" dirty="0" err="1"/>
                <a:t>Obs</a:t>
              </a:r>
              <a:endParaRPr lang="zh-CN" altLang="en-US" b="1" dirty="0"/>
            </a:p>
          </p:txBody>
        </p:sp>
        <p:sp>
          <p:nvSpPr>
            <p:cNvPr id="6" name="文本框 5">
              <a:extLst>
                <a:ext uri="{FF2B5EF4-FFF2-40B4-BE49-F238E27FC236}">
                  <a16:creationId xmlns:a16="http://schemas.microsoft.com/office/drawing/2014/main" xmlns="" id="{BB68B170-1580-469A-9503-5CE2528C9F14}"/>
                </a:ext>
              </a:extLst>
            </p:cNvPr>
            <p:cNvSpPr txBox="1"/>
            <p:nvPr/>
          </p:nvSpPr>
          <p:spPr>
            <a:xfrm>
              <a:off x="5809292" y="4840071"/>
              <a:ext cx="3814356" cy="1600438"/>
            </a:xfrm>
            <a:prstGeom prst="rect">
              <a:avLst/>
            </a:prstGeom>
            <a:solidFill>
              <a:schemeClr val="bg1"/>
            </a:solidFill>
          </p:spPr>
          <p:txBody>
            <a:bodyPr wrap="square" rtlCol="0">
              <a:spAutoFit/>
            </a:bodyPr>
            <a:lstStyle/>
            <a:p>
              <a:pPr algn="ctr"/>
              <a:r>
                <a:rPr lang="en-US" altLang="zh-CN" sz="1400" b="1" dirty="0"/>
                <a:t>Output of Analysis and Forecast</a:t>
              </a:r>
            </a:p>
            <a:p>
              <a:r>
                <a:rPr lang="en-US" altLang="zh-CN" sz="1400" dirty="0"/>
                <a:t>----------------------------------------</a:t>
              </a:r>
            </a:p>
            <a:p>
              <a:r>
                <a:rPr lang="en-US" altLang="zh-CN" sz="1400" dirty="0"/>
                <a:t>Main forecasting variable ,such as wind direction, wind speed, temperature, moisture and pressure ,and so on.</a:t>
              </a:r>
            </a:p>
            <a:p>
              <a:r>
                <a:rPr lang="en-US" altLang="zh-CN" sz="1400" dirty="0"/>
                <a:t>6hr,28 vertical levels,15km horizontal resolution.</a:t>
              </a:r>
            </a:p>
            <a:p>
              <a:endParaRPr lang="en-US" altLang="zh-CN" sz="1400" dirty="0"/>
            </a:p>
          </p:txBody>
        </p:sp>
        <p:sp>
          <p:nvSpPr>
            <p:cNvPr id="9" name="文本框 8">
              <a:extLst>
                <a:ext uri="{FF2B5EF4-FFF2-40B4-BE49-F238E27FC236}">
                  <a16:creationId xmlns:a16="http://schemas.microsoft.com/office/drawing/2014/main" xmlns="" id="{907FDB12-0F3A-40FC-B0B1-2CD1C4B025EC}"/>
                </a:ext>
              </a:extLst>
            </p:cNvPr>
            <p:cNvSpPr txBox="1"/>
            <p:nvPr/>
          </p:nvSpPr>
          <p:spPr>
            <a:xfrm>
              <a:off x="7988347" y="3763619"/>
              <a:ext cx="633140" cy="415498"/>
            </a:xfrm>
            <a:prstGeom prst="rect">
              <a:avLst/>
            </a:prstGeom>
            <a:solidFill>
              <a:schemeClr val="bg1"/>
            </a:solidFill>
          </p:spPr>
          <p:txBody>
            <a:bodyPr wrap="square" rtlCol="0">
              <a:spAutoFit/>
            </a:bodyPr>
            <a:lstStyle/>
            <a:p>
              <a:r>
                <a:rPr lang="en-US" altLang="zh-CN" sz="1050" dirty="0"/>
                <a:t>Data sources</a:t>
              </a:r>
              <a:endParaRPr lang="zh-CN" altLang="en-US" sz="1050" dirty="0"/>
            </a:p>
          </p:txBody>
        </p:sp>
      </p:grpSp>
    </p:spTree>
    <p:extLst>
      <p:ext uri="{BB962C8B-B14F-4D97-AF65-F5344CB8AC3E}">
        <p14:creationId xmlns:p14="http://schemas.microsoft.com/office/powerpoint/2010/main" xmlns="" val="2997731392"/>
      </p:ext>
    </p:extLst>
  </p:cSld>
  <p:clrMapOvr>
    <a:masterClrMapping/>
  </p:clrMapOvr>
  <p:transition advTm="48156"/>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957933" y="235604"/>
            <a:ext cx="998537"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标题 1"/>
          <p:cNvSpPr>
            <a:spLocks noGrp="1"/>
          </p:cNvSpPr>
          <p:nvPr>
            <p:ph type="title"/>
          </p:nvPr>
        </p:nvSpPr>
        <p:spPr>
          <a:xfrm>
            <a:off x="564989" y="441979"/>
            <a:ext cx="10028432" cy="1143000"/>
          </a:xfrm>
        </p:spPr>
        <p:txBody>
          <a:bodyPr>
            <a:noAutofit/>
          </a:bodyPr>
          <a:lstStyle/>
          <a:p>
            <a:pPr algn="ctr"/>
            <a:r>
              <a:rPr lang="en-US" altLang="zh-CN" b="1" dirty="0">
                <a:latin typeface="+mj-ea"/>
              </a:rPr>
              <a:t>The Framework of Real-time Regional  Satellite Assimilation</a:t>
            </a:r>
            <a:endParaRPr lang="zh-CN" altLang="en-US" b="1" dirty="0">
              <a:latin typeface="+mj-ea"/>
            </a:endParaRPr>
          </a:p>
        </p:txBody>
      </p:sp>
      <p:graphicFrame>
        <p:nvGraphicFramePr>
          <p:cNvPr id="6" name="对象 5">
            <a:extLst>
              <a:ext uri="{FF2B5EF4-FFF2-40B4-BE49-F238E27FC236}">
                <a16:creationId xmlns:a16="http://schemas.microsoft.com/office/drawing/2014/main" xmlns="" id="{C8A5B2C2-F765-4F6E-989A-AAA95D53652C}"/>
              </a:ext>
            </a:extLst>
          </p:cNvPr>
          <p:cNvGraphicFramePr>
            <a:graphicFrameLocks noChangeAspect="1"/>
          </p:cNvGraphicFramePr>
          <p:nvPr/>
        </p:nvGraphicFramePr>
        <p:xfrm>
          <a:off x="5575300" y="2222500"/>
          <a:ext cx="6400800" cy="4152900"/>
        </p:xfrm>
        <a:graphic>
          <a:graphicData uri="http://schemas.openxmlformats.org/presentationml/2006/ole">
            <p:oleObj spid="_x0000_s3135" name="Document" r:id="rId5" imgW="6876325" imgH="4443724" progId="Word.Document.12">
              <p:embed/>
            </p:oleObj>
          </a:graphicData>
        </a:graphic>
      </p:graphicFrame>
      <p:graphicFrame>
        <p:nvGraphicFramePr>
          <p:cNvPr id="8" name="对象 7">
            <a:extLst>
              <a:ext uri="{FF2B5EF4-FFF2-40B4-BE49-F238E27FC236}">
                <a16:creationId xmlns:a16="http://schemas.microsoft.com/office/drawing/2014/main" xmlns="" id="{F0A57228-6D7C-4D3E-AB46-A040CD17BD96}"/>
              </a:ext>
            </a:extLst>
          </p:cNvPr>
          <p:cNvGraphicFramePr>
            <a:graphicFrameLocks noChangeAspect="1"/>
          </p:cNvGraphicFramePr>
          <p:nvPr/>
        </p:nvGraphicFramePr>
        <p:xfrm>
          <a:off x="114300" y="2224088"/>
          <a:ext cx="5981700" cy="3505200"/>
        </p:xfrm>
        <a:graphic>
          <a:graphicData uri="http://schemas.openxmlformats.org/presentationml/2006/ole">
            <p:oleObj spid="_x0000_s3136" name="Document" r:id="rId6" imgW="6171051" imgH="3598105" progId="Word.Document.12">
              <p:embed/>
            </p:oleObj>
          </a:graphicData>
        </a:graphic>
      </p:graphicFrame>
    </p:spTree>
    <p:extLst>
      <p:ext uri="{BB962C8B-B14F-4D97-AF65-F5344CB8AC3E}">
        <p14:creationId xmlns:p14="http://schemas.microsoft.com/office/powerpoint/2010/main" xmlns="" val="4267558510"/>
      </p:ext>
    </p:extLst>
  </p:cSld>
  <p:clrMapOvr>
    <a:masterClrMapping/>
  </p:clrMapOvr>
  <p:transition advTm="48156"/>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D76BE37-E759-4691-879F-69C80913C6FE}"/>
              </a:ext>
            </a:extLst>
          </p:cNvPr>
          <p:cNvSpPr>
            <a:spLocks noGrp="1"/>
          </p:cNvSpPr>
          <p:nvPr>
            <p:ph type="title"/>
          </p:nvPr>
        </p:nvSpPr>
        <p:spPr>
          <a:xfrm>
            <a:off x="838200" y="186718"/>
            <a:ext cx="10515600" cy="1325563"/>
          </a:xfrm>
        </p:spPr>
        <p:txBody>
          <a:bodyPr>
            <a:normAutofit/>
          </a:bodyPr>
          <a:lstStyle/>
          <a:p>
            <a:r>
              <a:rPr lang="en-US" altLang="zh-CN" b="1" dirty="0"/>
              <a:t>Steps of Real-time Operations of satellite</a:t>
            </a:r>
            <a:r>
              <a:rPr lang="zh-CN" altLang="en-US" b="1" dirty="0"/>
              <a:t> </a:t>
            </a:r>
            <a:r>
              <a:rPr lang="en-US" altLang="zh-CN" b="1" dirty="0"/>
              <a:t>data</a:t>
            </a:r>
            <a:r>
              <a:rPr lang="zh-CN" altLang="en-US" b="1" dirty="0"/>
              <a:t> </a:t>
            </a:r>
            <a:r>
              <a:rPr lang="en-US" altLang="zh-CN" b="1" dirty="0"/>
              <a:t>assimilation</a:t>
            </a:r>
            <a:endParaRPr lang="zh-CN" altLang="en-US" b="1" dirty="0"/>
          </a:p>
        </p:txBody>
      </p:sp>
      <p:sp>
        <p:nvSpPr>
          <p:cNvPr id="3" name="内容占位符 2">
            <a:extLst>
              <a:ext uri="{FF2B5EF4-FFF2-40B4-BE49-F238E27FC236}">
                <a16:creationId xmlns:a16="http://schemas.microsoft.com/office/drawing/2014/main" xmlns="" id="{77E3F8A4-A645-49D6-8B20-53977E637F27}"/>
              </a:ext>
            </a:extLst>
          </p:cNvPr>
          <p:cNvSpPr>
            <a:spLocks noGrp="1"/>
          </p:cNvSpPr>
          <p:nvPr>
            <p:ph idx="1"/>
          </p:nvPr>
        </p:nvSpPr>
        <p:spPr>
          <a:xfrm>
            <a:off x="731196" y="1507787"/>
            <a:ext cx="10515600" cy="5163495"/>
          </a:xfrm>
        </p:spPr>
        <p:txBody>
          <a:bodyPr>
            <a:normAutofit lnSpcReduction="10000"/>
          </a:bodyPr>
          <a:lstStyle/>
          <a:p>
            <a:r>
              <a:rPr lang="en-US" altLang="zh-CN" sz="2400" b="1" dirty="0" smtClean="0"/>
              <a:t>Getting </a:t>
            </a:r>
            <a:r>
              <a:rPr lang="en-US" altLang="zh-CN" sz="2400" b="1" dirty="0"/>
              <a:t>input observation data </a:t>
            </a:r>
            <a:r>
              <a:rPr lang="zh-CN" altLang="en-US" sz="2400" dirty="0"/>
              <a:t>（</a:t>
            </a:r>
            <a:r>
              <a:rPr lang="en-US" altLang="zh-CN" sz="2400" dirty="0"/>
              <a:t>radiance and</a:t>
            </a:r>
            <a:r>
              <a:rPr lang="zh-CN" altLang="en-US" sz="2400" dirty="0"/>
              <a:t> </a:t>
            </a:r>
            <a:r>
              <a:rPr lang="en-US" altLang="zh-CN" sz="2400" dirty="0" smtClean="0"/>
              <a:t>conventional</a:t>
            </a:r>
            <a:r>
              <a:rPr lang="zh-CN" altLang="en-US" sz="2400" dirty="0" smtClean="0"/>
              <a:t> </a:t>
            </a:r>
            <a:r>
              <a:rPr lang="en-US" altLang="zh-CN" sz="2400" dirty="0"/>
              <a:t>data)  from China Integrated Meteorological Information Service System (CMISS).</a:t>
            </a:r>
            <a:endParaRPr lang="zh-CN" altLang="zh-CN" sz="2400" dirty="0"/>
          </a:p>
          <a:p>
            <a:r>
              <a:rPr lang="en-US" altLang="zh-CN" sz="2400" b="1" dirty="0" smtClean="0"/>
              <a:t>Making </a:t>
            </a:r>
            <a:r>
              <a:rPr lang="en-US" altLang="zh-CN" sz="2400" b="1" dirty="0"/>
              <a:t>observation</a:t>
            </a:r>
            <a:r>
              <a:rPr lang="zh-CN" altLang="en-US" sz="2400" b="1" dirty="0"/>
              <a:t> </a:t>
            </a:r>
            <a:r>
              <a:rPr lang="en-US" altLang="zh-CN" sz="2400" b="1" dirty="0"/>
              <a:t>preprocessing</a:t>
            </a:r>
            <a:r>
              <a:rPr lang="en-US" altLang="zh-CN" sz="2400" dirty="0"/>
              <a:t>, like some transform in variable or format if they are different from the standard ones.  </a:t>
            </a:r>
            <a:endParaRPr lang="zh-CN" altLang="zh-CN" sz="2400" dirty="0"/>
          </a:p>
          <a:p>
            <a:r>
              <a:rPr lang="en-US" altLang="zh-CN" sz="2400" b="1" dirty="0" smtClean="0"/>
              <a:t>putting</a:t>
            </a:r>
            <a:r>
              <a:rPr lang="en-US" altLang="zh-CN" sz="2400" dirty="0" smtClean="0"/>
              <a:t> satellite </a:t>
            </a:r>
            <a:r>
              <a:rPr lang="en-US" altLang="zh-CN" sz="2400" dirty="0"/>
              <a:t>observations </a:t>
            </a:r>
            <a:r>
              <a:rPr lang="en-US" altLang="zh-CN" sz="2400" b="1" dirty="0"/>
              <a:t>into the DA </a:t>
            </a:r>
            <a:r>
              <a:rPr lang="en-US" altLang="zh-CN" sz="2400" dirty="0"/>
              <a:t>system, which used to have the assimilation module developed for certain type of satellite data already. If not, it should be developed by yourself. </a:t>
            </a:r>
          </a:p>
          <a:p>
            <a:r>
              <a:rPr lang="en-US" altLang="zh-CN" sz="2400" b="1" dirty="0" smtClean="0"/>
              <a:t>Running</a:t>
            </a:r>
            <a:r>
              <a:rPr lang="en-US" altLang="zh-CN" sz="2400" dirty="0" smtClean="0"/>
              <a:t> </a:t>
            </a:r>
            <a:r>
              <a:rPr lang="en-US" altLang="zh-CN" sz="2400" dirty="0"/>
              <a:t>the </a:t>
            </a:r>
            <a:r>
              <a:rPr lang="en-US" altLang="zh-CN" sz="2400" b="1" dirty="0"/>
              <a:t>DA </a:t>
            </a:r>
            <a:r>
              <a:rPr lang="en-US" altLang="zh-CN" sz="2400" dirty="0"/>
              <a:t>system and </a:t>
            </a:r>
            <a:r>
              <a:rPr lang="en-US" altLang="zh-CN" sz="2400" b="1" dirty="0"/>
              <a:t>48hr</a:t>
            </a:r>
            <a:r>
              <a:rPr lang="en-US" altLang="zh-CN" sz="2400" dirty="0"/>
              <a:t> regional </a:t>
            </a:r>
            <a:r>
              <a:rPr lang="en-US" altLang="zh-CN" sz="2400" b="1" dirty="0"/>
              <a:t>forecasts</a:t>
            </a:r>
            <a:r>
              <a:rPr lang="en-US" altLang="zh-CN" sz="2400" dirty="0"/>
              <a:t> subsequently . </a:t>
            </a:r>
            <a:endParaRPr lang="zh-CN" altLang="zh-CN" sz="2400" dirty="0"/>
          </a:p>
          <a:p>
            <a:r>
              <a:rPr lang="en-US" altLang="zh-CN" sz="2400" dirty="0" smtClean="0"/>
              <a:t>Making</a:t>
            </a:r>
            <a:r>
              <a:rPr lang="en-US" altLang="zh-CN" sz="2400" b="1" dirty="0" smtClean="0"/>
              <a:t> </a:t>
            </a:r>
            <a:r>
              <a:rPr lang="en-US" altLang="zh-CN" sz="2400" b="1" dirty="0"/>
              <a:t>postprocess</a:t>
            </a:r>
            <a:r>
              <a:rPr lang="en-US" altLang="zh-CN" sz="2400" dirty="0"/>
              <a:t>, like track study for typhoon, visualization of forecasting filed.</a:t>
            </a:r>
          </a:p>
          <a:p>
            <a:r>
              <a:rPr lang="en-US" altLang="zh-CN" sz="2400" dirty="0"/>
              <a:t>Specially, we put the forecast into Meteorology Information Comprehensive Analysis Process System (</a:t>
            </a:r>
            <a:r>
              <a:rPr lang="en-US" altLang="zh-CN" sz="2400" b="1" dirty="0"/>
              <a:t>MICAPS</a:t>
            </a:r>
            <a:r>
              <a:rPr lang="en-US" altLang="zh-CN" sz="2400" dirty="0"/>
              <a:t>),which is familiar by the CMA forecasters.</a:t>
            </a:r>
            <a:endParaRPr lang="zh-CN" altLang="en-US" sz="2400" dirty="0"/>
          </a:p>
        </p:txBody>
      </p:sp>
    </p:spTree>
    <p:extLst>
      <p:ext uri="{BB962C8B-B14F-4D97-AF65-F5344CB8AC3E}">
        <p14:creationId xmlns:p14="http://schemas.microsoft.com/office/powerpoint/2010/main" xmlns="" val="3022281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354" y="268438"/>
            <a:ext cx="9833572" cy="1143000"/>
          </a:xfrm>
        </p:spPr>
        <p:txBody>
          <a:bodyPr>
            <a:noAutofit/>
          </a:bodyPr>
          <a:lstStyle/>
          <a:p>
            <a:pPr lvl="0" algn="ctr"/>
            <a:r>
              <a:rPr lang="en-US" altLang="zh-CN" b="1" dirty="0">
                <a:latin typeface="+mj-ea"/>
                <a:cs typeface="SimHei" charset="-122"/>
              </a:rPr>
              <a:t>Quality Control for Multiply Polar Orbiting Satellite data</a:t>
            </a:r>
            <a:endParaRPr lang="en-US" b="1" dirty="0">
              <a:latin typeface="+mj-ea"/>
              <a:cs typeface="SimHei" charset="-122"/>
            </a:endParaRPr>
          </a:p>
        </p:txBody>
      </p:sp>
      <p:sp>
        <p:nvSpPr>
          <p:cNvPr id="4" name="Slide Number Placeholder 3"/>
          <p:cNvSpPr>
            <a:spLocks noGrp="1"/>
          </p:cNvSpPr>
          <p:nvPr>
            <p:ph type="sldNum" sz="quarter" idx="12"/>
          </p:nvPr>
        </p:nvSpPr>
        <p:spPr/>
        <p:txBody>
          <a:bodyPr/>
          <a:lstStyle/>
          <a:p>
            <a:fld id="{AA73A25B-427C-4AE1-96E3-47AEA46ABEF9}" type="slidenum">
              <a:rPr lang="zh-CN" altLang="en-US" smtClean="0"/>
              <a:pPr/>
              <a:t>35</a:t>
            </a:fld>
            <a:endParaRPr lang="zh-CN" altLang="en-US" dirty="0"/>
          </a:p>
        </p:txBody>
      </p:sp>
      <p:sp>
        <p:nvSpPr>
          <p:cNvPr id="6" name="内容占位符 2"/>
          <p:cNvSpPr>
            <a:spLocks noGrp="1"/>
          </p:cNvSpPr>
          <p:nvPr>
            <p:ph idx="1"/>
          </p:nvPr>
        </p:nvSpPr>
        <p:spPr>
          <a:xfrm>
            <a:off x="6096000" y="1692925"/>
            <a:ext cx="4927184" cy="1916037"/>
          </a:xfrm>
        </p:spPr>
        <p:txBody>
          <a:bodyPr>
            <a:noAutofit/>
          </a:bodyPr>
          <a:lstStyle/>
          <a:p>
            <a:pPr>
              <a:lnSpc>
                <a:spcPct val="110000"/>
              </a:lnSpc>
            </a:pPr>
            <a:r>
              <a:rPr lang="en-US" altLang="zh-CN" kern="100" dirty="0">
                <a:latin typeface="+mn-ea"/>
                <a:cs typeface="Times New Roman" panose="02020603050405020304" pitchFamily="18" charset="0"/>
              </a:rPr>
              <a:t>Quality control </a:t>
            </a:r>
          </a:p>
          <a:p>
            <a:pPr>
              <a:lnSpc>
                <a:spcPct val="110000"/>
              </a:lnSpc>
            </a:pPr>
            <a:r>
              <a:rPr lang="en-US" altLang="zh-CN" kern="100" dirty="0">
                <a:latin typeface="+mn-ea"/>
                <a:cs typeface="Times New Roman" panose="02020603050405020304" pitchFamily="18" charset="0"/>
              </a:rPr>
              <a:t>Bias correction</a:t>
            </a:r>
          </a:p>
          <a:p>
            <a:pPr>
              <a:lnSpc>
                <a:spcPct val="110000"/>
              </a:lnSpc>
            </a:pPr>
            <a:r>
              <a:rPr lang="en-US" altLang="zh-CN" kern="100" dirty="0">
                <a:latin typeface="+mn-ea"/>
                <a:cs typeface="Times New Roman" panose="02020603050405020304" pitchFamily="18" charset="0"/>
              </a:rPr>
              <a:t>Data quantity monitoring</a:t>
            </a:r>
          </a:p>
        </p:txBody>
      </p:sp>
      <p:sp>
        <p:nvSpPr>
          <p:cNvPr id="7" name="内容占位符 2"/>
          <p:cNvSpPr txBox="1">
            <a:spLocks/>
          </p:cNvSpPr>
          <p:nvPr/>
        </p:nvSpPr>
        <p:spPr>
          <a:xfrm>
            <a:off x="5288391" y="4050870"/>
            <a:ext cx="6812817" cy="153352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000" dirty="0">
                <a:latin typeface="+mn-ea"/>
                <a:cs typeface="Times New Roman" panose="02020603050405020304" pitchFamily="18" charset="0"/>
              </a:rPr>
              <a:t>At 00 7 September in </a:t>
            </a:r>
            <a:r>
              <a:rPr lang="en-US" altLang="zh-CN" sz="2000" dirty="0">
                <a:latin typeface="+mn-ea"/>
                <a:cs typeface="Times New Roman" panose="02020603050405020304" pitchFamily="18" charset="0"/>
              </a:rPr>
              <a:t>2018</a:t>
            </a:r>
            <a:r>
              <a:rPr lang="en-US" sz="2000" dirty="0">
                <a:latin typeface="+mn-ea"/>
                <a:cs typeface="Times New Roman" panose="02020603050405020304" pitchFamily="18" charset="0"/>
              </a:rPr>
              <a:t>,the</a:t>
            </a:r>
            <a:r>
              <a:rPr lang="zh-CN" altLang="en-US" sz="2000" dirty="0">
                <a:latin typeface="+mn-ea"/>
                <a:cs typeface="Times New Roman" panose="02020603050405020304" pitchFamily="18" charset="0"/>
              </a:rPr>
              <a:t> </a:t>
            </a:r>
            <a:r>
              <a:rPr lang="en-US" altLang="zh-CN" sz="2000" dirty="0">
                <a:latin typeface="+mn-ea"/>
                <a:cs typeface="Times New Roman" panose="02020603050405020304" pitchFamily="18" charset="0"/>
              </a:rPr>
              <a:t>brightness temperature of NO</a:t>
            </a:r>
            <a:r>
              <a:rPr lang="en-US" sz="2000" dirty="0">
                <a:latin typeface="+mn-ea"/>
                <a:cs typeface="Times New Roman" panose="02020603050405020304" pitchFamily="18" charset="0"/>
              </a:rPr>
              <a:t>AA-18</a:t>
            </a:r>
            <a:r>
              <a:rPr lang="zh-CN" altLang="en-US" sz="2000" dirty="0">
                <a:latin typeface="+mn-ea"/>
                <a:cs typeface="Times New Roman" panose="02020603050405020304" pitchFamily="18" charset="0"/>
              </a:rPr>
              <a:t> </a:t>
            </a:r>
            <a:r>
              <a:rPr lang="en-US" sz="2000" dirty="0">
                <a:latin typeface="+mn-ea"/>
                <a:cs typeface="Times New Roman" panose="02020603050405020304" pitchFamily="18" charset="0"/>
              </a:rPr>
              <a:t>AMUS-A</a:t>
            </a:r>
            <a:r>
              <a:rPr lang="zh-CN" altLang="en-US" sz="2000" dirty="0">
                <a:latin typeface="+mn-ea"/>
                <a:cs typeface="Times New Roman" panose="02020603050405020304" pitchFamily="18" charset="0"/>
              </a:rPr>
              <a:t> </a:t>
            </a:r>
            <a:r>
              <a:rPr lang="en-US" altLang="zh-CN" sz="2000" dirty="0">
                <a:latin typeface="+mn-ea"/>
                <a:cs typeface="Times New Roman" panose="02020603050405020304" pitchFamily="18" charset="0"/>
              </a:rPr>
              <a:t>channel </a:t>
            </a:r>
            <a:r>
              <a:rPr lang="en-US" sz="2000" dirty="0">
                <a:latin typeface="+mn-ea"/>
                <a:cs typeface="Times New Roman" panose="02020603050405020304" pitchFamily="18" charset="0"/>
              </a:rPr>
              <a:t>9</a:t>
            </a:r>
            <a:r>
              <a:rPr lang="en-US" altLang="zh-CN" sz="2000" dirty="0">
                <a:latin typeface="+mn-ea"/>
                <a:cs typeface="Times New Roman" panose="02020603050405020304" pitchFamily="18" charset="0"/>
              </a:rPr>
              <a:t>,after quality control and bias correction . The observation innovation is between -1.0k and 1.0k. </a:t>
            </a:r>
          </a:p>
        </p:txBody>
      </p:sp>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68816" y="1791165"/>
            <a:ext cx="3901440" cy="3901440"/>
          </a:xfrm>
          <a:prstGeom prst="rect">
            <a:avLst/>
          </a:prstGeom>
        </p:spPr>
      </p:pic>
    </p:spTree>
    <p:extLst>
      <p:ext uri="{BB962C8B-B14F-4D97-AF65-F5344CB8AC3E}">
        <p14:creationId xmlns:p14="http://schemas.microsoft.com/office/powerpoint/2010/main" xmlns="" val="2326918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E08FE43-9B52-4612-AB47-9318499DA33C}"/>
              </a:ext>
            </a:extLst>
          </p:cNvPr>
          <p:cNvSpPr>
            <a:spLocks noGrp="1"/>
          </p:cNvSpPr>
          <p:nvPr>
            <p:ph type="title"/>
          </p:nvPr>
        </p:nvSpPr>
        <p:spPr>
          <a:xfrm>
            <a:off x="504392" y="332201"/>
            <a:ext cx="11318639" cy="1325563"/>
          </a:xfrm>
        </p:spPr>
        <p:txBody>
          <a:bodyPr>
            <a:noAutofit/>
          </a:bodyPr>
          <a:lstStyle/>
          <a:p>
            <a:pPr algn="ctr"/>
            <a:r>
              <a:rPr lang="en-US" altLang="zh-CN" b="1" dirty="0">
                <a:latin typeface="+mj-ea"/>
              </a:rPr>
              <a:t>Track analysis at the </a:t>
            </a:r>
            <a:r>
              <a:rPr lang="en-US" altLang="zh-CN" b="1" dirty="0">
                <a:solidFill>
                  <a:srgbClr val="FF0000"/>
                </a:solidFill>
                <a:latin typeface="+mj-ea"/>
              </a:rPr>
              <a:t>assimilating time</a:t>
            </a:r>
            <a:r>
              <a:rPr lang="en-US" altLang="zh-CN" b="1" dirty="0">
                <a:solidFill>
                  <a:schemeClr val="accent1">
                    <a:lumMod val="75000"/>
                  </a:schemeClr>
                </a:solidFill>
                <a:latin typeface="+mj-ea"/>
              </a:rPr>
              <a:t/>
            </a:r>
            <a:br>
              <a:rPr lang="en-US" altLang="zh-CN" b="1" dirty="0">
                <a:solidFill>
                  <a:schemeClr val="accent1">
                    <a:lumMod val="75000"/>
                  </a:schemeClr>
                </a:solidFill>
                <a:latin typeface="+mj-ea"/>
              </a:rPr>
            </a:br>
            <a:r>
              <a:rPr lang="en-US" altLang="zh-CN" b="1" dirty="0">
                <a:latin typeface="+mj-ea"/>
              </a:rPr>
              <a:t>For</a:t>
            </a:r>
            <a:r>
              <a:rPr lang="en-US" altLang="zh-CN" b="1" dirty="0">
                <a:solidFill>
                  <a:schemeClr val="accent1">
                    <a:lumMod val="75000"/>
                  </a:schemeClr>
                </a:solidFill>
                <a:latin typeface="+mj-ea"/>
              </a:rPr>
              <a:t> </a:t>
            </a:r>
            <a:r>
              <a:rPr lang="en-US" altLang="zh-CN" b="1" dirty="0">
                <a:latin typeface="+mj-ea"/>
              </a:rPr>
              <a:t>typhoon</a:t>
            </a:r>
            <a:r>
              <a:rPr lang="en-US" altLang="zh-CN" b="1" dirty="0">
                <a:solidFill>
                  <a:schemeClr val="accent1">
                    <a:lumMod val="75000"/>
                  </a:schemeClr>
                </a:solidFill>
                <a:latin typeface="+mj-ea"/>
              </a:rPr>
              <a:t> </a:t>
            </a:r>
            <a:r>
              <a:rPr lang="en-US" altLang="zh-CN" b="1" dirty="0">
                <a:latin typeface="+mj-ea"/>
              </a:rPr>
              <a:t>Maria and </a:t>
            </a:r>
            <a:r>
              <a:rPr lang="en-US" altLang="zh-CN" b="1" dirty="0" err="1">
                <a:latin typeface="+mj-ea"/>
              </a:rPr>
              <a:t>Mangkut</a:t>
            </a:r>
            <a:r>
              <a:rPr lang="en-US" altLang="zh-CN" b="1" dirty="0">
                <a:latin typeface="+mj-ea"/>
              </a:rPr>
              <a:t> in 2018</a:t>
            </a:r>
            <a:r>
              <a:rPr lang="zh-CN" altLang="en-US" b="1" dirty="0">
                <a:latin typeface="+mj-ea"/>
              </a:rPr>
              <a:t> </a:t>
            </a:r>
          </a:p>
        </p:txBody>
      </p:sp>
      <p:pic>
        <p:nvPicPr>
          <p:cNvPr id="12" name="图片 11">
            <a:extLst>
              <a:ext uri="{FF2B5EF4-FFF2-40B4-BE49-F238E27FC236}">
                <a16:creationId xmlns:a16="http://schemas.microsoft.com/office/drawing/2014/main" xmlns="" id="{FCDD099C-8D22-43DB-855B-5624B1C04816}"/>
              </a:ext>
            </a:extLst>
          </p:cNvPr>
          <p:cNvPicPr>
            <a:picLocks noChangeAspect="1"/>
          </p:cNvPicPr>
          <p:nvPr/>
        </p:nvPicPr>
        <p:blipFill>
          <a:blip r:embed="rId2" cstate="print"/>
          <a:stretch>
            <a:fillRect/>
          </a:stretch>
        </p:blipFill>
        <p:spPr>
          <a:xfrm>
            <a:off x="1391941" y="2011388"/>
            <a:ext cx="4023360" cy="3108960"/>
          </a:xfrm>
          <a:prstGeom prst="rect">
            <a:avLst/>
          </a:prstGeom>
        </p:spPr>
      </p:pic>
      <p:pic>
        <p:nvPicPr>
          <p:cNvPr id="5" name="图片 4">
            <a:extLst>
              <a:ext uri="{FF2B5EF4-FFF2-40B4-BE49-F238E27FC236}">
                <a16:creationId xmlns:a16="http://schemas.microsoft.com/office/drawing/2014/main" xmlns="" id="{B8BDA7C3-D16B-426E-BF5C-2045F694F218}"/>
              </a:ext>
            </a:extLst>
          </p:cNvPr>
          <p:cNvPicPr>
            <a:picLocks noChangeAspect="1"/>
          </p:cNvPicPr>
          <p:nvPr/>
        </p:nvPicPr>
        <p:blipFill rotWithShape="1">
          <a:blip r:embed="rId3" cstate="print"/>
          <a:srcRect l="3327" t="11209" b="13790"/>
          <a:stretch/>
        </p:blipFill>
        <p:spPr>
          <a:xfrm>
            <a:off x="6579845" y="2400008"/>
            <a:ext cx="3889474" cy="2331721"/>
          </a:xfrm>
          <a:prstGeom prst="rect">
            <a:avLst/>
          </a:prstGeom>
        </p:spPr>
      </p:pic>
      <p:sp>
        <p:nvSpPr>
          <p:cNvPr id="8" name="Title 2">
            <a:extLst>
              <a:ext uri="{FF2B5EF4-FFF2-40B4-BE49-F238E27FC236}">
                <a16:creationId xmlns:a16="http://schemas.microsoft.com/office/drawing/2014/main" xmlns="" id="{3F34401D-4F9B-48BB-813F-615DD1E9AE9C}"/>
              </a:ext>
            </a:extLst>
          </p:cNvPr>
          <p:cNvSpPr txBox="1">
            <a:spLocks/>
          </p:cNvSpPr>
          <p:nvPr/>
        </p:nvSpPr>
        <p:spPr>
          <a:xfrm>
            <a:off x="700392" y="5027923"/>
            <a:ext cx="10943616" cy="11668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300"/>
              </a:spcBef>
              <a:spcAft>
                <a:spcPts val="300"/>
              </a:spcAft>
            </a:pPr>
            <a:r>
              <a:rPr lang="en-US" altLang="zh-CN" sz="2000" b="1" dirty="0">
                <a:latin typeface="Times New Roman" charset="0"/>
                <a:ea typeface="Times New Roman" charset="0"/>
                <a:cs typeface="Times New Roman" charset="0"/>
              </a:rPr>
              <a:t>DA</a:t>
            </a:r>
            <a:r>
              <a:rPr lang="zh-CN" altLang="en-US" sz="2000" b="1" dirty="0">
                <a:latin typeface="Times New Roman" charset="0"/>
                <a:ea typeface="Times New Roman" charset="0"/>
                <a:cs typeface="Times New Roman" charset="0"/>
              </a:rPr>
              <a:t>：</a:t>
            </a:r>
            <a:r>
              <a:rPr lang="en-US" altLang="zh-CN" sz="2000" b="1" dirty="0">
                <a:latin typeface="Times New Roman" charset="0"/>
                <a:ea typeface="Times New Roman" charset="0"/>
                <a:cs typeface="Times New Roman" charset="0"/>
              </a:rPr>
              <a:t>Track analysis by real-time regional satellite assimilation </a:t>
            </a:r>
            <a:r>
              <a:rPr lang="en-US" altLang="zh-CN" sz="2000" b="1" dirty="0">
                <a:solidFill>
                  <a:srgbClr val="FF0000"/>
                </a:solidFill>
                <a:latin typeface="Times New Roman" charset="0"/>
                <a:ea typeface="Times New Roman" charset="0"/>
                <a:cs typeface="Times New Roman" charset="0"/>
              </a:rPr>
              <a:t>at the analysis time</a:t>
            </a:r>
            <a:r>
              <a:rPr lang="en-US" altLang="zh-CN" sz="2000" b="1" dirty="0">
                <a:latin typeface="Times New Roman" charset="0"/>
                <a:ea typeface="Times New Roman" charset="0"/>
                <a:cs typeface="Times New Roman" charset="0"/>
              </a:rPr>
              <a:t>,</a:t>
            </a:r>
          </a:p>
          <a:p>
            <a:pPr algn="l">
              <a:lnSpc>
                <a:spcPct val="100000"/>
              </a:lnSpc>
              <a:spcBef>
                <a:spcPts val="300"/>
              </a:spcBef>
              <a:spcAft>
                <a:spcPts val="300"/>
              </a:spcAft>
            </a:pPr>
            <a:r>
              <a:rPr lang="en-US" altLang="zh-CN" sz="2000" b="1" dirty="0">
                <a:latin typeface="Times New Roman" charset="0"/>
                <a:ea typeface="Times New Roman" charset="0"/>
                <a:cs typeface="Times New Roman" charset="0"/>
              </a:rPr>
              <a:t>OBS</a:t>
            </a:r>
            <a:r>
              <a:rPr lang="zh-CN" altLang="en-US" sz="2000" b="1" dirty="0">
                <a:latin typeface="Times New Roman" charset="0"/>
                <a:ea typeface="Times New Roman" charset="0"/>
                <a:cs typeface="Times New Roman" charset="0"/>
              </a:rPr>
              <a:t>：</a:t>
            </a:r>
            <a:r>
              <a:rPr lang="en-US" altLang="zh-CN" sz="2000" b="1" dirty="0">
                <a:latin typeface="Times New Roman" charset="0"/>
                <a:ea typeface="Times New Roman" charset="0"/>
                <a:cs typeface="Times New Roman" charset="0"/>
              </a:rPr>
              <a:t>Track analysis announced later by National Meteorological Center with lots of observations.</a:t>
            </a:r>
          </a:p>
        </p:txBody>
      </p:sp>
    </p:spTree>
    <p:extLst>
      <p:ext uri="{BB962C8B-B14F-4D97-AF65-F5344CB8AC3E}">
        <p14:creationId xmlns:p14="http://schemas.microsoft.com/office/powerpoint/2010/main" xmlns="" val="2789112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E9E02940-1245-4FD9-86AA-526CE32F1303}"/>
              </a:ext>
            </a:extLst>
          </p:cNvPr>
          <p:cNvPicPr>
            <a:picLocks noChangeAspect="1"/>
          </p:cNvPicPr>
          <p:nvPr/>
        </p:nvPicPr>
        <p:blipFill>
          <a:blip r:embed="rId2" cstate="print"/>
          <a:stretch>
            <a:fillRect/>
          </a:stretch>
        </p:blipFill>
        <p:spPr>
          <a:xfrm>
            <a:off x="1523643" y="1874520"/>
            <a:ext cx="4023360" cy="3108960"/>
          </a:xfrm>
          <a:prstGeom prst="rect">
            <a:avLst/>
          </a:prstGeom>
        </p:spPr>
      </p:pic>
      <p:pic>
        <p:nvPicPr>
          <p:cNvPr id="6" name="图片 5">
            <a:extLst>
              <a:ext uri="{FF2B5EF4-FFF2-40B4-BE49-F238E27FC236}">
                <a16:creationId xmlns:a16="http://schemas.microsoft.com/office/drawing/2014/main" xmlns="" id="{4A8DB4B5-FF98-44BD-BCEC-7F525CFB7844}"/>
              </a:ext>
            </a:extLst>
          </p:cNvPr>
          <p:cNvPicPr>
            <a:picLocks noChangeAspect="1"/>
          </p:cNvPicPr>
          <p:nvPr/>
        </p:nvPicPr>
        <p:blipFill rotWithShape="1">
          <a:blip r:embed="rId3" cstate="print"/>
          <a:srcRect l="3409" t="12015" r="1988" b="15916"/>
          <a:stretch/>
        </p:blipFill>
        <p:spPr>
          <a:xfrm>
            <a:off x="6514282" y="2172600"/>
            <a:ext cx="3806190" cy="2240597"/>
          </a:xfrm>
          <a:prstGeom prst="rect">
            <a:avLst/>
          </a:prstGeom>
        </p:spPr>
      </p:pic>
      <p:sp>
        <p:nvSpPr>
          <p:cNvPr id="9" name="Title 2">
            <a:extLst>
              <a:ext uri="{FF2B5EF4-FFF2-40B4-BE49-F238E27FC236}">
                <a16:creationId xmlns:a16="http://schemas.microsoft.com/office/drawing/2014/main" xmlns="" id="{BF83DB79-1912-4554-8F1B-A05BE643531B}"/>
              </a:ext>
            </a:extLst>
          </p:cNvPr>
          <p:cNvSpPr txBox="1">
            <a:spLocks/>
          </p:cNvSpPr>
          <p:nvPr/>
        </p:nvSpPr>
        <p:spPr>
          <a:xfrm>
            <a:off x="1021404" y="5153058"/>
            <a:ext cx="10069821" cy="11867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300"/>
              </a:spcBef>
              <a:spcAft>
                <a:spcPts val="300"/>
              </a:spcAft>
            </a:pPr>
            <a:r>
              <a:rPr lang="en-US" altLang="zh-CN" sz="1800" b="1" dirty="0">
                <a:latin typeface="Times New Roman" charset="0"/>
                <a:ea typeface="Times New Roman" charset="0"/>
                <a:cs typeface="Times New Roman" charset="0"/>
              </a:rPr>
              <a:t>DA</a:t>
            </a:r>
            <a:r>
              <a:rPr lang="zh-CN" altLang="en-US" sz="1800" b="1" dirty="0">
                <a:latin typeface="Times New Roman" charset="0"/>
                <a:ea typeface="Times New Roman" charset="0"/>
                <a:cs typeface="Times New Roman" charset="0"/>
              </a:rPr>
              <a:t>：</a:t>
            </a:r>
            <a:r>
              <a:rPr lang="en-US" altLang="zh-CN" sz="1800" b="1" dirty="0">
                <a:latin typeface="Times New Roman" charset="0"/>
                <a:ea typeface="Times New Roman" charset="0"/>
                <a:cs typeface="Times New Roman" charset="0"/>
              </a:rPr>
              <a:t>Track analysis by real-time regional satellite assimilation and </a:t>
            </a:r>
            <a:r>
              <a:rPr lang="en-US" altLang="zh-CN" sz="1800" b="1" dirty="0">
                <a:solidFill>
                  <a:srgbClr val="FF0000"/>
                </a:solidFill>
                <a:latin typeface="Times New Roman" charset="0"/>
                <a:ea typeface="Times New Roman" charset="0"/>
                <a:cs typeface="Times New Roman" charset="0"/>
              </a:rPr>
              <a:t>48hr forecasts per 6hr</a:t>
            </a:r>
            <a:r>
              <a:rPr lang="en-US" altLang="zh-CN" sz="1800" b="1" dirty="0">
                <a:latin typeface="Times New Roman" charset="0"/>
                <a:ea typeface="Times New Roman" charset="0"/>
                <a:cs typeface="Times New Roman" charset="0"/>
              </a:rPr>
              <a:t>,</a:t>
            </a:r>
          </a:p>
          <a:p>
            <a:pPr algn="l">
              <a:lnSpc>
                <a:spcPct val="100000"/>
              </a:lnSpc>
              <a:spcBef>
                <a:spcPts val="300"/>
              </a:spcBef>
              <a:spcAft>
                <a:spcPts val="300"/>
              </a:spcAft>
            </a:pPr>
            <a:r>
              <a:rPr lang="en-US" altLang="zh-CN" sz="1800" b="1" dirty="0">
                <a:latin typeface="Times New Roman" charset="0"/>
                <a:ea typeface="Times New Roman" charset="0"/>
                <a:cs typeface="Times New Roman" charset="0"/>
              </a:rPr>
              <a:t>OBS</a:t>
            </a:r>
            <a:r>
              <a:rPr lang="zh-CN" altLang="en-US" sz="1800" b="1" dirty="0">
                <a:latin typeface="Times New Roman" charset="0"/>
                <a:ea typeface="Times New Roman" charset="0"/>
                <a:cs typeface="Times New Roman" charset="0"/>
              </a:rPr>
              <a:t>：</a:t>
            </a:r>
            <a:r>
              <a:rPr lang="en-US" altLang="zh-CN" sz="1800" b="1" dirty="0">
                <a:latin typeface="Times New Roman" charset="0"/>
                <a:ea typeface="Times New Roman" charset="0"/>
                <a:cs typeface="Times New Roman" charset="0"/>
              </a:rPr>
              <a:t>Track analysis announced later by National Meteorological Center with lots of observations.</a:t>
            </a:r>
          </a:p>
        </p:txBody>
      </p:sp>
      <p:sp>
        <p:nvSpPr>
          <p:cNvPr id="15" name="标题 1">
            <a:extLst>
              <a:ext uri="{FF2B5EF4-FFF2-40B4-BE49-F238E27FC236}">
                <a16:creationId xmlns:a16="http://schemas.microsoft.com/office/drawing/2014/main" xmlns="" id="{C88DF8E6-D440-4A58-A9AF-4C8BDC682BE3}"/>
              </a:ext>
            </a:extLst>
          </p:cNvPr>
          <p:cNvSpPr>
            <a:spLocks noGrp="1"/>
          </p:cNvSpPr>
          <p:nvPr>
            <p:ph type="title"/>
          </p:nvPr>
        </p:nvSpPr>
        <p:spPr>
          <a:xfrm>
            <a:off x="603172" y="581329"/>
            <a:ext cx="10995270" cy="1325563"/>
          </a:xfrm>
        </p:spPr>
        <p:txBody>
          <a:bodyPr>
            <a:noAutofit/>
          </a:bodyPr>
          <a:lstStyle/>
          <a:p>
            <a:pPr algn="ctr"/>
            <a:r>
              <a:rPr lang="en-US" altLang="zh-CN" b="1" dirty="0">
                <a:latin typeface="+mj-ea"/>
              </a:rPr>
              <a:t>Track analysis for </a:t>
            </a:r>
            <a:r>
              <a:rPr lang="en-US" altLang="zh-CN" b="1" dirty="0">
                <a:solidFill>
                  <a:srgbClr val="FF0000"/>
                </a:solidFill>
                <a:latin typeface="+mj-ea"/>
              </a:rPr>
              <a:t>48hr forecasts</a:t>
            </a:r>
            <a:r>
              <a:rPr lang="en-US" altLang="zh-CN" b="1" dirty="0">
                <a:solidFill>
                  <a:schemeClr val="accent1">
                    <a:lumMod val="75000"/>
                  </a:schemeClr>
                </a:solidFill>
                <a:latin typeface="+mj-ea"/>
              </a:rPr>
              <a:t/>
            </a:r>
            <a:br>
              <a:rPr lang="en-US" altLang="zh-CN" b="1" dirty="0">
                <a:solidFill>
                  <a:schemeClr val="accent1">
                    <a:lumMod val="75000"/>
                  </a:schemeClr>
                </a:solidFill>
                <a:latin typeface="+mj-ea"/>
              </a:rPr>
            </a:br>
            <a:r>
              <a:rPr lang="en-US" altLang="zh-CN" b="1" dirty="0">
                <a:latin typeface="+mj-ea"/>
              </a:rPr>
              <a:t>For</a:t>
            </a:r>
            <a:r>
              <a:rPr lang="en-US" altLang="zh-CN" b="1" dirty="0">
                <a:solidFill>
                  <a:schemeClr val="accent1">
                    <a:lumMod val="75000"/>
                  </a:schemeClr>
                </a:solidFill>
                <a:latin typeface="+mj-ea"/>
              </a:rPr>
              <a:t> </a:t>
            </a:r>
            <a:r>
              <a:rPr lang="en-US" altLang="zh-CN" b="1" dirty="0">
                <a:latin typeface="+mj-ea"/>
              </a:rPr>
              <a:t>typhoon</a:t>
            </a:r>
            <a:r>
              <a:rPr lang="en-US" altLang="zh-CN" b="1" dirty="0">
                <a:solidFill>
                  <a:schemeClr val="accent1">
                    <a:lumMod val="75000"/>
                  </a:schemeClr>
                </a:solidFill>
                <a:latin typeface="+mj-ea"/>
              </a:rPr>
              <a:t> </a:t>
            </a:r>
            <a:r>
              <a:rPr lang="en-US" altLang="zh-CN" b="1" dirty="0">
                <a:latin typeface="+mj-ea"/>
              </a:rPr>
              <a:t>Maria and </a:t>
            </a:r>
            <a:r>
              <a:rPr lang="en-US" altLang="zh-CN" b="1" dirty="0" err="1">
                <a:latin typeface="+mj-ea"/>
              </a:rPr>
              <a:t>Mangkut</a:t>
            </a:r>
            <a:r>
              <a:rPr lang="en-US" altLang="zh-CN" b="1" dirty="0">
                <a:latin typeface="+mj-ea"/>
              </a:rPr>
              <a:t> in 2018</a:t>
            </a:r>
            <a:r>
              <a:rPr lang="zh-CN" altLang="en-US" b="1" dirty="0">
                <a:latin typeface="+mj-ea"/>
              </a:rPr>
              <a:t> </a:t>
            </a:r>
          </a:p>
        </p:txBody>
      </p:sp>
    </p:spTree>
    <p:extLst>
      <p:ext uri="{BB962C8B-B14F-4D97-AF65-F5344CB8AC3E}">
        <p14:creationId xmlns:p14="http://schemas.microsoft.com/office/powerpoint/2010/main" xmlns="" val="2857693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bwMode="auto">
          <a:xfrm>
            <a:off x="1774824" y="115889"/>
            <a:ext cx="9373821" cy="720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zh-CN" b="1" dirty="0">
                <a:latin typeface="+mn-ea"/>
              </a:rPr>
              <a:t>RMS with Global T639 Analysis</a:t>
            </a:r>
            <a:endParaRPr lang="zh-CN" altLang="en-US" sz="6000" b="1" dirty="0"/>
          </a:p>
        </p:txBody>
      </p:sp>
      <p:pic>
        <p:nvPicPr>
          <p:cNvPr id="8195" name="图片 3"/>
          <p:cNvPicPr>
            <a:picLocks noChangeAspect="1" noChangeArrowheads="1"/>
          </p:cNvPicPr>
          <p:nvPr/>
        </p:nvPicPr>
        <p:blipFill>
          <a:blip r:embed="rId2" cstate="print">
            <a:extLst>
              <a:ext uri="{28A0092B-C50C-407E-A947-70E740481C1C}">
                <a14:useLocalDpi xmlns:a14="http://schemas.microsoft.com/office/drawing/2010/main" xmlns="" val="0"/>
              </a:ext>
            </a:extLst>
          </a:blip>
          <a:srcRect r="7689"/>
          <a:stretch>
            <a:fillRect/>
          </a:stretch>
        </p:blipFill>
        <p:spPr bwMode="auto">
          <a:xfrm>
            <a:off x="758675" y="1175371"/>
            <a:ext cx="5065713" cy="163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图片 4"/>
          <p:cNvPicPr>
            <a:picLocks noChangeAspect="1" noChangeArrowheads="1"/>
          </p:cNvPicPr>
          <p:nvPr/>
        </p:nvPicPr>
        <p:blipFill>
          <a:blip r:embed="rId3" cstate="print">
            <a:extLst>
              <a:ext uri="{28A0092B-C50C-407E-A947-70E740481C1C}">
                <a14:useLocalDpi xmlns:a14="http://schemas.microsoft.com/office/drawing/2010/main" xmlns="" val="0"/>
              </a:ext>
            </a:extLst>
          </a:blip>
          <a:srcRect r="7079"/>
          <a:stretch>
            <a:fillRect/>
          </a:stretch>
        </p:blipFill>
        <p:spPr bwMode="auto">
          <a:xfrm>
            <a:off x="946809" y="3191996"/>
            <a:ext cx="4943475" cy="163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7" name="矩形 2"/>
          <p:cNvSpPr>
            <a:spLocks noChangeArrowheads="1"/>
          </p:cNvSpPr>
          <p:nvPr/>
        </p:nvSpPr>
        <p:spPr bwMode="auto">
          <a:xfrm>
            <a:off x="463826" y="4956750"/>
            <a:ext cx="6571974"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t"/>
            <a:r>
              <a:rPr lang="en-US" altLang="zh-CN" sz="1600" dirty="0">
                <a:latin typeface="+mn-ea"/>
              </a:rPr>
              <a:t>Figure 1. RMS of near real-time regional assimilation system and global T639 analysis </a:t>
            </a:r>
            <a:r>
              <a:rPr lang="zh-CN" altLang="en-US" sz="1600" dirty="0">
                <a:latin typeface="+mn-ea"/>
              </a:rPr>
              <a:t>（</a:t>
            </a:r>
            <a:r>
              <a:rPr lang="en-US" altLang="zh-CN" sz="1600" dirty="0"/>
              <a:t>Geopotential height </a:t>
            </a:r>
            <a:r>
              <a:rPr lang="en-US" altLang="zh-CN" sz="1600" dirty="0">
                <a:latin typeface="+mn-ea"/>
              </a:rPr>
              <a:t>and temperature),at</a:t>
            </a:r>
            <a:r>
              <a:rPr lang="zh-CN" altLang="en-US" sz="1600" dirty="0">
                <a:latin typeface="+mn-ea"/>
              </a:rPr>
              <a:t> </a:t>
            </a:r>
            <a:r>
              <a:rPr lang="en-US" altLang="zh-CN" sz="1600" dirty="0">
                <a:latin typeface="+mn-ea"/>
              </a:rPr>
              <a:t>6 standard pressure levels (200/500/700/850/925/1000hPa) ,from 2018 Jan. to 2018 Sep.</a:t>
            </a:r>
          </a:p>
          <a:p>
            <a:pPr>
              <a:defRPr/>
            </a:pPr>
            <a:endParaRPr lang="zh-CN" altLang="en-US" sz="1400" dirty="0">
              <a:latin typeface="+mn-ea"/>
            </a:endParaRPr>
          </a:p>
        </p:txBody>
      </p:sp>
      <p:pic>
        <p:nvPicPr>
          <p:cNvPr id="8198" name="图片 5"/>
          <p:cNvPicPr>
            <a:picLocks noChangeAspect="1"/>
          </p:cNvPicPr>
          <p:nvPr/>
        </p:nvPicPr>
        <p:blipFill>
          <a:blip r:embed="rId4" cstate="print">
            <a:extLst>
              <a:ext uri="{28A0092B-C50C-407E-A947-70E740481C1C}">
                <a14:useLocalDpi xmlns:a14="http://schemas.microsoft.com/office/drawing/2010/main" xmlns="" val="0"/>
              </a:ext>
            </a:extLst>
          </a:blip>
          <a:srcRect l="1518" t="8231"/>
          <a:stretch>
            <a:fillRect/>
          </a:stretch>
        </p:blipFill>
        <p:spPr bwMode="auto">
          <a:xfrm>
            <a:off x="7194407" y="1411913"/>
            <a:ext cx="2727325"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9" name="图片 6"/>
          <p:cNvPicPr>
            <a:picLocks noChangeAspect="1"/>
          </p:cNvPicPr>
          <p:nvPr/>
        </p:nvPicPr>
        <p:blipFill>
          <a:blip r:embed="rId5" cstate="print">
            <a:extLst>
              <a:ext uri="{28A0092B-C50C-407E-A947-70E740481C1C}">
                <a14:useLocalDpi xmlns:a14="http://schemas.microsoft.com/office/drawing/2010/main" xmlns="" val="0"/>
              </a:ext>
            </a:extLst>
          </a:blip>
          <a:srcRect l="1538"/>
          <a:stretch>
            <a:fillRect/>
          </a:stretch>
        </p:blipFill>
        <p:spPr bwMode="auto">
          <a:xfrm>
            <a:off x="7194407" y="3276223"/>
            <a:ext cx="2701925" cy="164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矩形 1"/>
          <p:cNvSpPr/>
          <p:nvPr/>
        </p:nvSpPr>
        <p:spPr>
          <a:xfrm>
            <a:off x="7035800" y="4956750"/>
            <a:ext cx="5156200" cy="1077218"/>
          </a:xfrm>
          <a:prstGeom prst="rect">
            <a:avLst/>
          </a:prstGeom>
        </p:spPr>
        <p:txBody>
          <a:bodyPr wrap="square">
            <a:spAutoFit/>
          </a:bodyPr>
          <a:lstStyle/>
          <a:p>
            <a:pPr>
              <a:defRPr/>
            </a:pPr>
            <a:r>
              <a:rPr lang="en-US" altLang="zh-CN" sz="1600" dirty="0">
                <a:latin typeface="+mn-ea"/>
              </a:rPr>
              <a:t>Figure 2. </a:t>
            </a:r>
            <a:r>
              <a:rPr lang="en-US" altLang="zh-CN" sz="1600" dirty="0">
                <a:solidFill>
                  <a:srgbClr val="FF0000"/>
                </a:solidFill>
                <a:latin typeface="+mn-ea"/>
              </a:rPr>
              <a:t>Average RMS </a:t>
            </a:r>
            <a:r>
              <a:rPr lang="en-US" altLang="zh-CN" sz="1600" dirty="0">
                <a:latin typeface="+mn-ea"/>
              </a:rPr>
              <a:t>from 2018 Jan. to 2018 Sep. at levels:</a:t>
            </a:r>
          </a:p>
          <a:p>
            <a:pPr>
              <a:defRPr/>
            </a:pPr>
            <a:r>
              <a:rPr lang="en-US" altLang="zh-CN" sz="1600" dirty="0">
                <a:solidFill>
                  <a:srgbClr val="FF0000"/>
                </a:solidFill>
              </a:rPr>
              <a:t>Geopotential height </a:t>
            </a:r>
            <a:r>
              <a:rPr lang="en-US" altLang="zh-CN" sz="1600" dirty="0">
                <a:solidFill>
                  <a:srgbClr val="FF0000"/>
                </a:solidFill>
                <a:latin typeface="+mn-ea"/>
              </a:rPr>
              <a:t>&lt; 350 geopotential meters</a:t>
            </a:r>
            <a:r>
              <a:rPr lang="en-US" altLang="zh-CN" sz="1600" dirty="0">
                <a:latin typeface="+mn-ea"/>
              </a:rPr>
              <a:t>.  </a:t>
            </a:r>
          </a:p>
          <a:p>
            <a:pPr>
              <a:defRPr/>
            </a:pPr>
            <a:r>
              <a:rPr lang="en-US" altLang="zh-CN" sz="1600" dirty="0">
                <a:solidFill>
                  <a:srgbClr val="FF0000"/>
                </a:solidFill>
                <a:latin typeface="+mn-ea"/>
              </a:rPr>
              <a:t>Temperature &lt;2K </a:t>
            </a:r>
            <a:r>
              <a:rPr lang="zh-CN" altLang="en-US" sz="1600" dirty="0">
                <a:latin typeface="+mn-ea"/>
              </a:rPr>
              <a:t>。</a:t>
            </a:r>
            <a:endParaRPr lang="zh-CN" altLang="zh-CN" sz="1600" dirty="0">
              <a:latin typeface="+mn-ea"/>
            </a:endParaRPr>
          </a:p>
        </p:txBody>
      </p:sp>
      <p:sp>
        <p:nvSpPr>
          <p:cNvPr id="3" name="矩形 2">
            <a:extLst>
              <a:ext uri="{FF2B5EF4-FFF2-40B4-BE49-F238E27FC236}">
                <a16:creationId xmlns:a16="http://schemas.microsoft.com/office/drawing/2014/main" xmlns="" id="{8DED3E77-AF79-480D-A449-5002AE3E50F5}"/>
              </a:ext>
            </a:extLst>
          </p:cNvPr>
          <p:cNvSpPr/>
          <p:nvPr/>
        </p:nvSpPr>
        <p:spPr>
          <a:xfrm>
            <a:off x="2222910" y="817711"/>
            <a:ext cx="2223686" cy="369332"/>
          </a:xfrm>
          <a:prstGeom prst="rect">
            <a:avLst/>
          </a:prstGeom>
        </p:spPr>
        <p:txBody>
          <a:bodyPr wrap="none">
            <a:spAutoFit/>
          </a:bodyPr>
          <a:lstStyle/>
          <a:p>
            <a:r>
              <a:rPr lang="en-US" altLang="zh-CN" dirty="0"/>
              <a:t>Geopotential height </a:t>
            </a:r>
            <a:endParaRPr lang="zh-CN" altLang="en-US" dirty="0"/>
          </a:p>
        </p:txBody>
      </p:sp>
      <p:sp>
        <p:nvSpPr>
          <p:cNvPr id="4" name="矩形 3">
            <a:extLst>
              <a:ext uri="{FF2B5EF4-FFF2-40B4-BE49-F238E27FC236}">
                <a16:creationId xmlns:a16="http://schemas.microsoft.com/office/drawing/2014/main" xmlns="" id="{90BDAC46-B52C-4E97-8DA1-F4FCA3847DB2}"/>
              </a:ext>
            </a:extLst>
          </p:cNvPr>
          <p:cNvSpPr/>
          <p:nvPr/>
        </p:nvSpPr>
        <p:spPr>
          <a:xfrm>
            <a:off x="2670217" y="2823619"/>
            <a:ext cx="1414170" cy="369332"/>
          </a:xfrm>
          <a:prstGeom prst="rect">
            <a:avLst/>
          </a:prstGeom>
        </p:spPr>
        <p:txBody>
          <a:bodyPr wrap="none">
            <a:spAutoFit/>
          </a:bodyPr>
          <a:lstStyle/>
          <a:p>
            <a:r>
              <a:rPr lang="en-US" altLang="zh-CN" dirty="0">
                <a:latin typeface="+mn-ea"/>
              </a:rPr>
              <a:t>temperature</a:t>
            </a:r>
            <a:endParaRPr lang="zh-CN" altLang="en-US" dirty="0"/>
          </a:p>
        </p:txBody>
      </p:sp>
      <p:sp>
        <p:nvSpPr>
          <p:cNvPr id="11" name="矩形 10">
            <a:extLst>
              <a:ext uri="{FF2B5EF4-FFF2-40B4-BE49-F238E27FC236}">
                <a16:creationId xmlns:a16="http://schemas.microsoft.com/office/drawing/2014/main" xmlns="" id="{14A30B05-E644-4A9B-9886-497E939E421B}"/>
              </a:ext>
            </a:extLst>
          </p:cNvPr>
          <p:cNvSpPr/>
          <p:nvPr/>
        </p:nvSpPr>
        <p:spPr>
          <a:xfrm>
            <a:off x="10441560" y="3380646"/>
            <a:ext cx="1414170" cy="369332"/>
          </a:xfrm>
          <a:prstGeom prst="rect">
            <a:avLst/>
          </a:prstGeom>
        </p:spPr>
        <p:txBody>
          <a:bodyPr wrap="none">
            <a:spAutoFit/>
          </a:bodyPr>
          <a:lstStyle/>
          <a:p>
            <a:r>
              <a:rPr lang="en-US" altLang="zh-CN" dirty="0">
                <a:latin typeface="+mn-ea"/>
              </a:rPr>
              <a:t>temperature</a:t>
            </a:r>
            <a:endParaRPr lang="zh-CN" altLang="en-US" dirty="0"/>
          </a:p>
        </p:txBody>
      </p:sp>
      <p:sp>
        <p:nvSpPr>
          <p:cNvPr id="12" name="矩形 11">
            <a:extLst>
              <a:ext uri="{FF2B5EF4-FFF2-40B4-BE49-F238E27FC236}">
                <a16:creationId xmlns:a16="http://schemas.microsoft.com/office/drawing/2014/main" xmlns="" id="{381633E8-FA0F-469B-B4E8-F2183859A6F6}"/>
              </a:ext>
            </a:extLst>
          </p:cNvPr>
          <p:cNvSpPr/>
          <p:nvPr/>
        </p:nvSpPr>
        <p:spPr>
          <a:xfrm>
            <a:off x="9880415" y="1172554"/>
            <a:ext cx="2223686" cy="369332"/>
          </a:xfrm>
          <a:prstGeom prst="rect">
            <a:avLst/>
          </a:prstGeom>
        </p:spPr>
        <p:txBody>
          <a:bodyPr wrap="none">
            <a:spAutoFit/>
          </a:bodyPr>
          <a:lstStyle/>
          <a:p>
            <a:r>
              <a:rPr lang="en-US" altLang="zh-CN" dirty="0"/>
              <a:t>Geopotential height </a:t>
            </a:r>
            <a:endParaRPr lang="zh-CN" altLang="en-US" dirty="0"/>
          </a:p>
        </p:txBody>
      </p:sp>
    </p:spTree>
    <p:extLst>
      <p:ext uri="{BB962C8B-B14F-4D97-AF65-F5344CB8AC3E}">
        <p14:creationId xmlns:p14="http://schemas.microsoft.com/office/powerpoint/2010/main" xmlns="" val="4088615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BCD36C7-A25F-4CD5-A135-3B4A321C9C56}"/>
              </a:ext>
            </a:extLst>
          </p:cNvPr>
          <p:cNvSpPr>
            <a:spLocks noGrp="1"/>
          </p:cNvSpPr>
          <p:nvPr>
            <p:ph type="title"/>
          </p:nvPr>
        </p:nvSpPr>
        <p:spPr>
          <a:xfrm>
            <a:off x="272716" y="365125"/>
            <a:ext cx="11919284" cy="1325563"/>
          </a:xfrm>
        </p:spPr>
        <p:txBody>
          <a:bodyPr>
            <a:noAutofit/>
          </a:bodyPr>
          <a:lstStyle/>
          <a:p>
            <a:r>
              <a:rPr lang="en-US" altLang="zh-CN" sz="4000" b="1" dirty="0"/>
              <a:t>4. L1C </a:t>
            </a:r>
            <a:r>
              <a:rPr lang="en-US" altLang="zh-CN" sz="4000" b="1" dirty="0" smtClean="0"/>
              <a:t>Data Format and Its Application in </a:t>
            </a:r>
            <a:r>
              <a:rPr lang="en-US" altLang="zh-CN" sz="4000" b="1" dirty="0"/>
              <a:t>CMA</a:t>
            </a:r>
            <a:endParaRPr lang="zh-CN" altLang="en-US" sz="4000" b="1" dirty="0"/>
          </a:p>
        </p:txBody>
      </p:sp>
      <p:sp>
        <p:nvSpPr>
          <p:cNvPr id="3" name="内容占位符 2">
            <a:extLst>
              <a:ext uri="{FF2B5EF4-FFF2-40B4-BE49-F238E27FC236}">
                <a16:creationId xmlns:a16="http://schemas.microsoft.com/office/drawing/2014/main" xmlns="" id="{F9096748-E6AE-4B5F-AE0E-2D089C75A461}"/>
              </a:ext>
            </a:extLst>
          </p:cNvPr>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xmlns="" val="626838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D76BE37-E759-4691-879F-69C80913C6FE}"/>
              </a:ext>
            </a:extLst>
          </p:cNvPr>
          <p:cNvSpPr>
            <a:spLocks noGrp="1"/>
          </p:cNvSpPr>
          <p:nvPr>
            <p:ph type="title"/>
          </p:nvPr>
        </p:nvSpPr>
        <p:spPr>
          <a:xfrm>
            <a:off x="838200" y="365125"/>
            <a:ext cx="10515600" cy="1325563"/>
          </a:xfrm>
        </p:spPr>
        <p:txBody>
          <a:bodyPr/>
          <a:lstStyle/>
          <a:p>
            <a:r>
              <a:rPr lang="en-US" altLang="zh-CN" b="1" dirty="0"/>
              <a:t>GTS transfer of FY-3 VASS L1C data  </a:t>
            </a:r>
            <a:endParaRPr lang="zh-CN" altLang="en-US" b="1" dirty="0"/>
          </a:p>
        </p:txBody>
      </p:sp>
      <p:sp>
        <p:nvSpPr>
          <p:cNvPr id="3" name="内容占位符 2">
            <a:extLst>
              <a:ext uri="{FF2B5EF4-FFF2-40B4-BE49-F238E27FC236}">
                <a16:creationId xmlns:a16="http://schemas.microsoft.com/office/drawing/2014/main" xmlns="" id="{77E3F8A4-A645-49D6-8B20-53977E637F27}"/>
              </a:ext>
            </a:extLst>
          </p:cNvPr>
          <p:cNvSpPr>
            <a:spLocks noGrp="1"/>
          </p:cNvSpPr>
          <p:nvPr>
            <p:ph idx="1"/>
          </p:nvPr>
        </p:nvSpPr>
        <p:spPr>
          <a:xfrm>
            <a:off x="838200" y="1825624"/>
            <a:ext cx="10515600" cy="4816475"/>
          </a:xfrm>
        </p:spPr>
        <p:txBody>
          <a:bodyPr>
            <a:normAutofit fontScale="92500" lnSpcReduction="20000"/>
          </a:bodyPr>
          <a:lstStyle/>
          <a:p>
            <a:r>
              <a:rPr lang="en-US" altLang="zh-CN" sz="2600" b="1" dirty="0"/>
              <a:t>FY-3 VASS L1C </a:t>
            </a:r>
            <a:r>
              <a:rPr lang="en-US" altLang="zh-CN" sz="2600" dirty="0"/>
              <a:t>data are coding with BUFR mode, which is submitted by CMA to WMO in 2017 and published in WMO website.</a:t>
            </a:r>
            <a:r>
              <a:rPr lang="en-US" altLang="zh-CN" sz="2400" b="1" u="sng" dirty="0">
                <a:hlinkClick r:id="rId3"/>
              </a:rPr>
              <a:t> http://www.wmo.int/pages/prog/www/WMOCodes/WMO306_vI2/LatestVERSION/LatestVERSION.html</a:t>
            </a:r>
            <a:r>
              <a:rPr lang="en-US" altLang="zh-CN" sz="2400" b="1" u="sng" dirty="0"/>
              <a:t> </a:t>
            </a:r>
            <a:endParaRPr lang="zh-CN" altLang="zh-CN" sz="2600" dirty="0"/>
          </a:p>
          <a:p>
            <a:r>
              <a:rPr lang="en-US" altLang="zh-CN" sz="2600" dirty="0"/>
              <a:t>After that, FY-3C VASS data, including MWHS-II and IRAS, began to transfer by the </a:t>
            </a:r>
            <a:r>
              <a:rPr lang="en-US" altLang="zh-CN" sz="2600" b="1" dirty="0"/>
              <a:t>Global Telecommunications System (GTS) </a:t>
            </a:r>
            <a:r>
              <a:rPr lang="en-US" altLang="zh-CN" sz="2600" dirty="0"/>
              <a:t>to the world.  </a:t>
            </a:r>
            <a:endParaRPr lang="zh-CN" altLang="zh-CN" sz="2600" dirty="0"/>
          </a:p>
          <a:p>
            <a:r>
              <a:rPr lang="en-US" altLang="zh-CN" sz="2600" dirty="0"/>
              <a:t>Then quick respondence from FY-3C users in Met Office said that the time latency haven’t satisfied their NWP needs yet. </a:t>
            </a:r>
          </a:p>
          <a:p>
            <a:r>
              <a:rPr lang="en-US" altLang="zh-CN" sz="2600" dirty="0"/>
              <a:t>So we had decided to </a:t>
            </a:r>
            <a:r>
              <a:rPr lang="en-US" altLang="zh-CN" sz="2600" b="1" dirty="0"/>
              <a:t>transfer L1C data of long-arc to GTS</a:t>
            </a:r>
            <a:r>
              <a:rPr lang="en-US" altLang="zh-CN" sz="2600" dirty="0"/>
              <a:t>, connected by delay receiving data and real-time receiving data, with the inspiration of the </a:t>
            </a:r>
            <a:r>
              <a:rPr lang="en-US" altLang="zh-CN" sz="2600" dirty="0" err="1"/>
              <a:t>DBNet</a:t>
            </a:r>
            <a:r>
              <a:rPr lang="en-US" altLang="zh-CN" sz="2600" dirty="0"/>
              <a:t> way. </a:t>
            </a:r>
            <a:endParaRPr lang="zh-CN" altLang="zh-CN" sz="2600" dirty="0"/>
          </a:p>
          <a:p>
            <a:r>
              <a:rPr lang="en-US" altLang="zh-CN" sz="2600" dirty="0"/>
              <a:t>Long-arc L1C including the data from delay receiving stations (such as Beijing and Kiruna also)and real-time receiving stations (such as Guangzhou, Jiamusi, Urumqi and Kiruna). </a:t>
            </a:r>
          </a:p>
          <a:p>
            <a:endParaRPr lang="zh-CN" altLang="zh-CN" sz="2600" dirty="0"/>
          </a:p>
          <a:p>
            <a:endParaRPr lang="zh-CN" altLang="en-US" dirty="0"/>
          </a:p>
        </p:txBody>
      </p:sp>
    </p:spTree>
    <p:extLst>
      <p:ext uri="{BB962C8B-B14F-4D97-AF65-F5344CB8AC3E}">
        <p14:creationId xmlns:p14="http://schemas.microsoft.com/office/powerpoint/2010/main" xmlns="" val="11734352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84606" y="1758041"/>
            <a:ext cx="1291590"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标题 1"/>
          <p:cNvSpPr>
            <a:spLocks noGrp="1"/>
          </p:cNvSpPr>
          <p:nvPr>
            <p:ph type="title"/>
          </p:nvPr>
        </p:nvSpPr>
        <p:spPr>
          <a:xfrm>
            <a:off x="655376" y="17178"/>
            <a:ext cx="8229600" cy="1143000"/>
          </a:xfrm>
        </p:spPr>
        <p:txBody>
          <a:bodyPr>
            <a:normAutofit/>
          </a:bodyPr>
          <a:lstStyle/>
          <a:p>
            <a:r>
              <a:rPr lang="en-US" altLang="zh-CN" sz="3600" b="1" dirty="0">
                <a:latin typeface="+mj-ea"/>
                <a:cs typeface="Times New Roman" pitchFamily="18" charset="0"/>
              </a:rPr>
              <a:t>L1C</a:t>
            </a:r>
            <a:r>
              <a:rPr lang="zh-CN" altLang="en-US" sz="3600" b="1" dirty="0">
                <a:latin typeface="+mj-ea"/>
              </a:rPr>
              <a:t> </a:t>
            </a:r>
            <a:r>
              <a:rPr lang="en-US" altLang="zh-CN" sz="3600" b="1" dirty="0">
                <a:latin typeface="+mj-ea"/>
              </a:rPr>
              <a:t>DATA</a:t>
            </a:r>
            <a:r>
              <a:rPr lang="zh-CN" altLang="en-US" sz="3600" b="1" dirty="0">
                <a:latin typeface="+mj-ea"/>
              </a:rPr>
              <a:t> </a:t>
            </a:r>
            <a:r>
              <a:rPr lang="en-US" altLang="zh-CN" sz="3600" b="1" dirty="0">
                <a:latin typeface="+mj-ea"/>
              </a:rPr>
              <a:t>Transmission in CMA</a:t>
            </a:r>
            <a:endParaRPr lang="zh-CN" altLang="en-US" sz="3600" b="1" dirty="0">
              <a:latin typeface="+mj-ea"/>
            </a:endParaRPr>
          </a:p>
        </p:txBody>
      </p:sp>
      <p:pic>
        <p:nvPicPr>
          <p:cNvPr id="5"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7854" y="4855958"/>
            <a:ext cx="1662113" cy="14716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a14:hiddenLine>
            </a:ext>
          </a:extLst>
        </p:spPr>
      </p:pic>
      <p:sp>
        <p:nvSpPr>
          <p:cNvPr id="6" name="灯片编号占位符 5"/>
          <p:cNvSpPr>
            <a:spLocks noGrp="1"/>
          </p:cNvSpPr>
          <p:nvPr>
            <p:ph type="sldNum" sz="quarter" idx="4294967295"/>
          </p:nvPr>
        </p:nvSpPr>
        <p:spPr>
          <a:xfrm>
            <a:off x="8077200" y="6356351"/>
            <a:ext cx="2133600" cy="365125"/>
          </a:xfrm>
          <a:prstGeom prst="rect">
            <a:avLst/>
          </a:prstGeom>
        </p:spPr>
        <p:txBody>
          <a:bodyPr/>
          <a:lstStyle/>
          <a:p>
            <a:fld id="{692E4AD6-42BC-4F5A-BF1C-222C3ED009AC}" type="slidenum">
              <a:rPr lang="zh-CN" altLang="en-US" smtClean="0"/>
              <a:pPr/>
              <a:t>40</a:t>
            </a:fld>
            <a:endParaRPr lang="zh-CN" altLang="en-US"/>
          </a:p>
        </p:txBody>
      </p:sp>
      <p:sp>
        <p:nvSpPr>
          <p:cNvPr id="8" name="TextBox 7"/>
          <p:cNvSpPr txBox="1"/>
          <p:nvPr/>
        </p:nvSpPr>
        <p:spPr>
          <a:xfrm>
            <a:off x="1584890" y="1288619"/>
            <a:ext cx="1685077" cy="400110"/>
          </a:xfrm>
          <a:prstGeom prst="rect">
            <a:avLst/>
          </a:prstGeom>
          <a:solidFill>
            <a:srgbClr val="00B0F0"/>
          </a:solidFill>
        </p:spPr>
        <p:txBody>
          <a:bodyPr wrap="none" rtlCol="0">
            <a:spAutoFit/>
          </a:bodyPr>
          <a:lstStyle/>
          <a:p>
            <a:r>
              <a:rPr lang="en-US" altLang="zh-CN" b="1" dirty="0"/>
              <a:t>FY-3 </a:t>
            </a:r>
            <a:r>
              <a:rPr lang="en-US" altLang="zh-CN" sz="2000" b="1" dirty="0"/>
              <a:t>L1C</a:t>
            </a:r>
            <a:r>
              <a:rPr lang="zh-CN" altLang="en-US" b="1" dirty="0"/>
              <a:t> </a:t>
            </a:r>
            <a:r>
              <a:rPr lang="en-US" altLang="zh-CN" b="1" dirty="0"/>
              <a:t>data</a:t>
            </a:r>
            <a:endParaRPr lang="zh-CN" altLang="en-US" b="1" dirty="0"/>
          </a:p>
        </p:txBody>
      </p:sp>
      <p:sp>
        <p:nvSpPr>
          <p:cNvPr id="12" name="TextBox 11"/>
          <p:cNvSpPr txBox="1"/>
          <p:nvPr/>
        </p:nvSpPr>
        <p:spPr>
          <a:xfrm>
            <a:off x="1061054" y="3302944"/>
            <a:ext cx="2935419" cy="369332"/>
          </a:xfrm>
          <a:prstGeom prst="rect">
            <a:avLst/>
          </a:prstGeom>
          <a:solidFill>
            <a:schemeClr val="accent4">
              <a:lumMod val="60000"/>
              <a:lumOff val="40000"/>
            </a:schemeClr>
          </a:solidFill>
        </p:spPr>
        <p:txBody>
          <a:bodyPr wrap="none" rtlCol="0">
            <a:spAutoFit/>
          </a:bodyPr>
          <a:lstStyle/>
          <a:p>
            <a:r>
              <a:rPr lang="en-US" altLang="zh-CN" b="1" dirty="0"/>
              <a:t>Foreign satellites L1C</a:t>
            </a:r>
            <a:r>
              <a:rPr lang="zh-CN" altLang="en-US" b="1" dirty="0"/>
              <a:t> </a:t>
            </a:r>
            <a:r>
              <a:rPr lang="en-US" altLang="zh-CN" b="1" dirty="0"/>
              <a:t>data</a:t>
            </a:r>
            <a:endParaRPr lang="zh-CN" altLang="en-US" b="1" dirty="0"/>
          </a:p>
        </p:txBody>
      </p:sp>
      <p:sp>
        <p:nvSpPr>
          <p:cNvPr id="13" name="TextBox 12"/>
          <p:cNvSpPr txBox="1"/>
          <p:nvPr/>
        </p:nvSpPr>
        <p:spPr>
          <a:xfrm>
            <a:off x="3375240" y="3833912"/>
            <a:ext cx="3193355" cy="338554"/>
          </a:xfrm>
          <a:prstGeom prst="rect">
            <a:avLst/>
          </a:prstGeom>
          <a:noFill/>
        </p:spPr>
        <p:txBody>
          <a:bodyPr wrap="square" rtlCol="0">
            <a:spAutoFit/>
          </a:bodyPr>
          <a:lstStyle/>
          <a:p>
            <a:r>
              <a:rPr lang="en-US" altLang="zh-CN" sz="1600" dirty="0"/>
              <a:t>Received</a:t>
            </a:r>
            <a:r>
              <a:rPr lang="zh-CN" altLang="en-US" sz="1600" dirty="0"/>
              <a:t> </a:t>
            </a:r>
            <a:r>
              <a:rPr lang="en-US" altLang="zh-CN" sz="1600" dirty="0"/>
              <a:t>and processed</a:t>
            </a:r>
            <a:r>
              <a:rPr lang="zh-CN" altLang="en-US" sz="1600" dirty="0"/>
              <a:t> </a:t>
            </a:r>
            <a:r>
              <a:rPr lang="en-US" altLang="zh-CN" sz="1600" dirty="0"/>
              <a:t>by CMA</a:t>
            </a:r>
            <a:endParaRPr lang="zh-CN" altLang="en-US" sz="1600" dirty="0"/>
          </a:p>
        </p:txBody>
      </p:sp>
      <p:sp>
        <p:nvSpPr>
          <p:cNvPr id="15" name="TextBox 14"/>
          <p:cNvSpPr txBox="1"/>
          <p:nvPr/>
        </p:nvSpPr>
        <p:spPr>
          <a:xfrm>
            <a:off x="3272167" y="1870019"/>
            <a:ext cx="3501344" cy="830997"/>
          </a:xfrm>
          <a:prstGeom prst="rect">
            <a:avLst/>
          </a:prstGeom>
          <a:noFill/>
        </p:spPr>
        <p:txBody>
          <a:bodyPr wrap="square" rtlCol="0">
            <a:spAutoFit/>
          </a:bodyPr>
          <a:lstStyle/>
          <a:p>
            <a:r>
              <a:rPr lang="en-US" altLang="zh-CN" sz="1600" dirty="0"/>
              <a:t>Received and Produced by NSMC </a:t>
            </a:r>
            <a:endParaRPr lang="zh-CN" altLang="en-US" sz="1600" dirty="0"/>
          </a:p>
          <a:p>
            <a:endParaRPr lang="en-US" altLang="zh-CN" sz="1600" dirty="0"/>
          </a:p>
          <a:p>
            <a:endParaRPr lang="en-US" altLang="zh-CN" sz="1600" dirty="0"/>
          </a:p>
        </p:txBody>
      </p:sp>
      <p:sp>
        <p:nvSpPr>
          <p:cNvPr id="19" name="右箭头 18"/>
          <p:cNvSpPr/>
          <p:nvPr/>
        </p:nvSpPr>
        <p:spPr>
          <a:xfrm>
            <a:off x="3407880" y="4172466"/>
            <a:ext cx="3097160" cy="151142"/>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20" name="右箭头 19"/>
          <p:cNvSpPr/>
          <p:nvPr/>
        </p:nvSpPr>
        <p:spPr>
          <a:xfrm>
            <a:off x="3377440" y="2194369"/>
            <a:ext cx="3127600" cy="168208"/>
          </a:xfrm>
          <a:prstGeom prst="rightArrow">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dirty="0"/>
          </a:p>
        </p:txBody>
      </p:sp>
      <p:sp>
        <p:nvSpPr>
          <p:cNvPr id="7" name="TextBox 6"/>
          <p:cNvSpPr txBox="1"/>
          <p:nvPr/>
        </p:nvSpPr>
        <p:spPr>
          <a:xfrm>
            <a:off x="1782406" y="3709428"/>
            <a:ext cx="1492716" cy="1077218"/>
          </a:xfrm>
          <a:prstGeom prst="rect">
            <a:avLst/>
          </a:prstGeom>
          <a:ln w="19050"/>
        </p:spPr>
        <p:style>
          <a:lnRef idx="2">
            <a:schemeClr val="accent4"/>
          </a:lnRef>
          <a:fillRef idx="1">
            <a:schemeClr val="lt1"/>
          </a:fillRef>
          <a:effectRef idx="0">
            <a:schemeClr val="accent4"/>
          </a:effectRef>
          <a:fontRef idx="minor">
            <a:schemeClr val="dk1"/>
          </a:fontRef>
        </p:style>
        <p:txBody>
          <a:bodyPr wrap="none" rtlCol="0">
            <a:spAutoFit/>
          </a:bodyPr>
          <a:lstStyle/>
          <a:p>
            <a:r>
              <a:rPr lang="en-US" altLang="zh-CN" sz="1600" dirty="0">
                <a:latin typeface="Times New Roman" panose="02020603050405020304" pitchFamily="18" charset="0"/>
                <a:cs typeface="Times New Roman" panose="02020603050405020304" pitchFamily="18" charset="0"/>
              </a:rPr>
              <a:t>GTS,</a:t>
            </a:r>
          </a:p>
          <a:p>
            <a:r>
              <a:rPr lang="en-US" altLang="zh-CN" sz="1600" dirty="0">
                <a:latin typeface="Times New Roman" panose="02020603050405020304" pitchFamily="18" charset="0"/>
                <a:cs typeface="Times New Roman" panose="02020603050405020304" pitchFamily="18" charset="0"/>
              </a:rPr>
              <a:t>FTP,</a:t>
            </a:r>
          </a:p>
          <a:p>
            <a:r>
              <a:rPr lang="en-US" altLang="zh-CN" sz="1600" dirty="0" err="1">
                <a:latin typeface="Times New Roman" panose="02020603050405020304" pitchFamily="18" charset="0"/>
                <a:cs typeface="Times New Roman" panose="02020603050405020304" pitchFamily="18" charset="0"/>
              </a:rPr>
              <a:t>EUMETcast</a:t>
            </a:r>
            <a:r>
              <a:rPr lang="en-US" altLang="zh-CN" sz="1600" dirty="0">
                <a:latin typeface="Times New Roman" panose="02020603050405020304" pitchFamily="18" charset="0"/>
                <a:cs typeface="Times New Roman" panose="02020603050405020304" pitchFamily="18" charset="0"/>
              </a:rPr>
              <a:t>,</a:t>
            </a:r>
          </a:p>
          <a:p>
            <a:r>
              <a:rPr lang="en-US" altLang="zh-CN" sz="1600" dirty="0">
                <a:latin typeface="Times New Roman" panose="02020603050405020304" pitchFamily="18" charset="0"/>
                <a:cs typeface="Times New Roman" panose="02020603050405020304" pitchFamily="18" charset="0"/>
              </a:rPr>
              <a:t>Ground stations</a:t>
            </a:r>
          </a:p>
        </p:txBody>
      </p:sp>
      <p:sp>
        <p:nvSpPr>
          <p:cNvPr id="3" name="TextBox 2"/>
          <p:cNvSpPr txBox="1"/>
          <p:nvPr/>
        </p:nvSpPr>
        <p:spPr>
          <a:xfrm>
            <a:off x="6869269" y="1669196"/>
            <a:ext cx="4675886" cy="1323439"/>
          </a:xfrm>
          <a:prstGeom prst="rect">
            <a:avLst/>
          </a:prstGeom>
          <a:noFill/>
        </p:spPr>
        <p:txBody>
          <a:bodyPr wrap="square" rtlCol="0">
            <a:spAutoFit/>
          </a:bodyPr>
          <a:lstStyle/>
          <a:p>
            <a:pPr marL="457200" indent="-457200">
              <a:buFont typeface="+mj-ea"/>
              <a:buAutoNum type="circleNumDbPlain"/>
            </a:pPr>
            <a:r>
              <a:rPr lang="en-US" altLang="zh-CN" sz="1600" dirty="0">
                <a:latin typeface="Times New Roman" pitchFamily="18" charset="0"/>
                <a:cs typeface="Times New Roman" pitchFamily="18" charset="0"/>
              </a:rPr>
              <a:t>Push to GRAPES NWP </a:t>
            </a:r>
          </a:p>
          <a:p>
            <a:pPr marL="457200" indent="-457200">
              <a:buFont typeface="+mj-ea"/>
              <a:buAutoNum type="circleNumDbPlain"/>
            </a:pPr>
            <a:r>
              <a:rPr lang="en-US" altLang="zh-CN" sz="1600" dirty="0" err="1">
                <a:latin typeface="Times New Roman" pitchFamily="18" charset="0"/>
                <a:cs typeface="Times New Roman" pitchFamily="18" charset="0"/>
              </a:rPr>
              <a:t>CMAcast</a:t>
            </a:r>
            <a:r>
              <a:rPr lang="zh-CN" altLang="en-US" sz="1600" dirty="0">
                <a:latin typeface="Times New Roman" pitchFamily="18" charset="0"/>
                <a:cs typeface="Times New Roman" pitchFamily="18" charset="0"/>
              </a:rPr>
              <a:t> </a:t>
            </a:r>
            <a:r>
              <a:rPr lang="en-US" altLang="zh-CN" sz="1600" dirty="0">
                <a:latin typeface="Times New Roman" pitchFamily="18" charset="0"/>
                <a:cs typeface="Times New Roman" pitchFamily="18" charset="0"/>
              </a:rPr>
              <a:t>distribution</a:t>
            </a:r>
          </a:p>
          <a:p>
            <a:pPr marL="457200" indent="-457200">
              <a:buFont typeface="+mj-ea"/>
              <a:buAutoNum type="circleNumDbPlain"/>
            </a:pPr>
            <a:r>
              <a:rPr lang="en-US" altLang="zh-CN" sz="1600" dirty="0">
                <a:latin typeface="Times New Roman" pitchFamily="18" charset="0"/>
                <a:cs typeface="Times New Roman" pitchFamily="18" charset="0"/>
              </a:rPr>
              <a:t>CIMISS </a:t>
            </a:r>
          </a:p>
          <a:p>
            <a:pPr marL="457200" indent="-457200">
              <a:buFont typeface="+mj-ea"/>
              <a:buAutoNum type="circleNumDbPlain"/>
            </a:pPr>
            <a:r>
              <a:rPr lang="en-US" altLang="zh-CN" sz="1600" dirty="0">
                <a:latin typeface="Times New Roman" pitchFamily="18" charset="0"/>
                <a:cs typeface="Times New Roman" pitchFamily="18" charset="0"/>
              </a:rPr>
              <a:t>GTS</a:t>
            </a:r>
            <a:r>
              <a:rPr lang="zh-CN" altLang="en-US" sz="1600" dirty="0">
                <a:latin typeface="Times New Roman" pitchFamily="18" charset="0"/>
                <a:cs typeface="Times New Roman" pitchFamily="18" charset="0"/>
              </a:rPr>
              <a:t> </a:t>
            </a:r>
            <a:r>
              <a:rPr lang="en-US" altLang="zh-CN" sz="1600" dirty="0">
                <a:latin typeface="Times New Roman" pitchFamily="18" charset="0"/>
                <a:cs typeface="Times New Roman" pitchFamily="18" charset="0"/>
              </a:rPr>
              <a:t>global exchange</a:t>
            </a:r>
            <a:r>
              <a:rPr lang="zh-CN" altLang="en-US" sz="1600" dirty="0">
                <a:latin typeface="Times New Roman" pitchFamily="18" charset="0"/>
                <a:cs typeface="Times New Roman" pitchFamily="18" charset="0"/>
              </a:rPr>
              <a:t>（</a:t>
            </a:r>
            <a:r>
              <a:rPr lang="en-US" altLang="zh-CN" sz="1600" dirty="0">
                <a:latin typeface="Times New Roman" pitchFamily="18" charset="0"/>
                <a:cs typeface="Times New Roman" pitchFamily="18" charset="0"/>
              </a:rPr>
              <a:t>coding in BUFR</a:t>
            </a:r>
            <a:r>
              <a:rPr lang="zh-CN" altLang="en-US" sz="1600" dirty="0">
                <a:latin typeface="Times New Roman" pitchFamily="18" charset="0"/>
                <a:cs typeface="Times New Roman" pitchFamily="18" charset="0"/>
              </a:rPr>
              <a:t> </a:t>
            </a:r>
            <a:r>
              <a:rPr lang="en-US" altLang="zh-CN" sz="1600" dirty="0">
                <a:latin typeface="Times New Roman" pitchFamily="18" charset="0"/>
                <a:cs typeface="Times New Roman" pitchFamily="18" charset="0"/>
              </a:rPr>
              <a:t>format</a:t>
            </a:r>
            <a:r>
              <a:rPr lang="zh-CN" altLang="en-US" sz="1600" dirty="0" smtClean="0">
                <a:latin typeface="Times New Roman" pitchFamily="18" charset="0"/>
                <a:cs typeface="Times New Roman" pitchFamily="18" charset="0"/>
              </a:rPr>
              <a:t>）</a:t>
            </a:r>
            <a:endParaRPr lang="en-US" altLang="zh-CN" sz="1600" dirty="0" smtClean="0">
              <a:latin typeface="Times New Roman" pitchFamily="18" charset="0"/>
              <a:cs typeface="Times New Roman" pitchFamily="18" charset="0"/>
            </a:endParaRPr>
          </a:p>
          <a:p>
            <a:pPr marL="457200" indent="-457200">
              <a:buFont typeface="+mj-ea"/>
              <a:buAutoNum type="circleNumDbPlain"/>
            </a:pPr>
            <a:r>
              <a:rPr lang="en-US" altLang="zh-CN" sz="1600" dirty="0" smtClean="0">
                <a:latin typeface="Times New Roman" pitchFamily="18" charset="0"/>
                <a:cs typeface="Times New Roman" pitchFamily="18" charset="0"/>
              </a:rPr>
              <a:t>Resource pool</a:t>
            </a:r>
            <a:endParaRPr lang="zh-CN" altLang="en-US" sz="1600" dirty="0">
              <a:latin typeface="Times New Roman" pitchFamily="18" charset="0"/>
              <a:cs typeface="Times New Roman" pitchFamily="18" charset="0"/>
            </a:endParaRPr>
          </a:p>
        </p:txBody>
      </p:sp>
      <p:sp>
        <p:nvSpPr>
          <p:cNvPr id="9" name="左大括号 8"/>
          <p:cNvSpPr/>
          <p:nvPr/>
        </p:nvSpPr>
        <p:spPr>
          <a:xfrm>
            <a:off x="6641569" y="1740530"/>
            <a:ext cx="208409" cy="1323511"/>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16" name="TextBox 15"/>
          <p:cNvSpPr txBox="1"/>
          <p:nvPr/>
        </p:nvSpPr>
        <p:spPr>
          <a:xfrm>
            <a:off x="6753411" y="3844546"/>
            <a:ext cx="2693751" cy="830997"/>
          </a:xfrm>
          <a:prstGeom prst="rect">
            <a:avLst/>
          </a:prstGeom>
          <a:noFill/>
        </p:spPr>
        <p:txBody>
          <a:bodyPr wrap="none" rtlCol="0">
            <a:spAutoFit/>
          </a:bodyPr>
          <a:lstStyle/>
          <a:p>
            <a:pPr marL="457200" indent="-457200">
              <a:buFont typeface="+mj-ea"/>
              <a:buAutoNum type="circleNumDbPlain"/>
            </a:pPr>
            <a:r>
              <a:rPr lang="en-US" altLang="zh-CN" sz="1600" dirty="0">
                <a:latin typeface="Times New Roman" pitchFamily="18" charset="0"/>
                <a:cs typeface="Times New Roman" pitchFamily="18" charset="0"/>
              </a:rPr>
              <a:t>Push to GRAPES NWP  </a:t>
            </a:r>
          </a:p>
          <a:p>
            <a:pPr marL="457200" indent="-457200">
              <a:buFont typeface="+mj-ea"/>
              <a:buAutoNum type="circleNumDbPlain"/>
            </a:pPr>
            <a:r>
              <a:rPr lang="en-US" altLang="zh-CN" sz="1600" dirty="0" err="1">
                <a:latin typeface="Times New Roman" pitchFamily="18" charset="0"/>
                <a:cs typeface="Times New Roman" pitchFamily="18" charset="0"/>
              </a:rPr>
              <a:t>CMAcast</a:t>
            </a:r>
            <a:r>
              <a:rPr lang="en-US" altLang="zh-CN" sz="1600" dirty="0">
                <a:latin typeface="Times New Roman" pitchFamily="18" charset="0"/>
                <a:cs typeface="Times New Roman" pitchFamily="18" charset="0"/>
              </a:rPr>
              <a:t> distribution</a:t>
            </a:r>
          </a:p>
          <a:p>
            <a:pPr marL="457200" indent="-457200">
              <a:buFont typeface="+mj-ea"/>
              <a:buAutoNum type="circleNumDbPlain"/>
            </a:pPr>
            <a:r>
              <a:rPr lang="en-US" altLang="zh-CN" sz="1600" dirty="0">
                <a:latin typeface="Times New Roman" pitchFamily="18" charset="0"/>
                <a:cs typeface="Times New Roman" pitchFamily="18" charset="0"/>
              </a:rPr>
              <a:t>CIMISS</a:t>
            </a:r>
          </a:p>
        </p:txBody>
      </p:sp>
      <p:sp>
        <p:nvSpPr>
          <p:cNvPr id="17" name="左大括号 16"/>
          <p:cNvSpPr/>
          <p:nvPr/>
        </p:nvSpPr>
        <p:spPr>
          <a:xfrm>
            <a:off x="6624816" y="3814456"/>
            <a:ext cx="159510" cy="861087"/>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10" name="矩形 9"/>
          <p:cNvSpPr/>
          <p:nvPr/>
        </p:nvSpPr>
        <p:spPr>
          <a:xfrm>
            <a:off x="6505040" y="1618171"/>
            <a:ext cx="5040116" cy="1574208"/>
          </a:xfrm>
          <a:prstGeom prst="rect">
            <a:avLst/>
          </a:prstGeom>
          <a:noFill/>
          <a:ln w="28575">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xmlns="" id="{D4297474-216B-4B4C-AE05-834664E81E30}"/>
              </a:ext>
            </a:extLst>
          </p:cNvPr>
          <p:cNvSpPr/>
          <p:nvPr/>
        </p:nvSpPr>
        <p:spPr>
          <a:xfrm>
            <a:off x="6537680" y="3709427"/>
            <a:ext cx="3316324" cy="1077219"/>
          </a:xfrm>
          <a:prstGeom prst="rect">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xmlns="" val="3874759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b="1" dirty="0">
                <a:ea typeface="华文行楷" pitchFamily="2" charset="-122"/>
              </a:rPr>
              <a:t>Radiance in </a:t>
            </a:r>
            <a:r>
              <a:rPr lang="en-US" altLang="zh-CN" sz="4000" b="1" dirty="0" smtClean="0"/>
              <a:t>CMA GRAPES model </a:t>
            </a:r>
            <a:endParaRPr lang="zh-CN" altLang="en-US" sz="4000" b="1" dirty="0">
              <a:ea typeface="华文行楷" pitchFamily="2" charset="-122"/>
            </a:endParaRPr>
          </a:p>
        </p:txBody>
      </p:sp>
      <p:pic>
        <p:nvPicPr>
          <p:cNvPr id="2050" name="Picture 2" descr="G:\grapes里用到的radiance都有哪些星和仪器.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33736" y="1341132"/>
            <a:ext cx="4599538" cy="431282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005989" y="5956847"/>
            <a:ext cx="8494633" cy="400110"/>
          </a:xfrm>
          <a:prstGeom prst="rect">
            <a:avLst/>
          </a:prstGeom>
          <a:noFill/>
        </p:spPr>
        <p:txBody>
          <a:bodyPr wrap="none" rtlCol="0">
            <a:spAutoFit/>
          </a:bodyPr>
          <a:lstStyle/>
          <a:p>
            <a:r>
              <a:rPr lang="en-US" altLang="zh-CN" sz="2000" b="1" dirty="0" smtClean="0"/>
              <a:t>All r</a:t>
            </a:r>
            <a:r>
              <a:rPr lang="en-US" altLang="zh-CN" sz="2000" b="1" dirty="0" smtClean="0"/>
              <a:t>adiance</a:t>
            </a:r>
            <a:r>
              <a:rPr lang="zh-CN" altLang="en-US" sz="2000" b="1" dirty="0" smtClean="0"/>
              <a:t> </a:t>
            </a:r>
            <a:r>
              <a:rPr lang="en-US" altLang="zh-CN" sz="2000" b="1" dirty="0" smtClean="0"/>
              <a:t>data assimilated in </a:t>
            </a:r>
            <a:r>
              <a:rPr lang="en-US" altLang="zh-CN" sz="2000" b="1" dirty="0"/>
              <a:t>CMA GRAPES </a:t>
            </a:r>
            <a:r>
              <a:rPr lang="en-US" altLang="zh-CN" sz="2000" b="1" dirty="0" smtClean="0"/>
              <a:t>model : L1C format.</a:t>
            </a:r>
            <a:r>
              <a:rPr lang="zh-CN" altLang="en-US" sz="2000" b="1" dirty="0" smtClean="0"/>
              <a:t> </a:t>
            </a:r>
            <a:endParaRPr lang="en-US" altLang="zh-CN" dirty="0"/>
          </a:p>
        </p:txBody>
      </p:sp>
      <p:sp>
        <p:nvSpPr>
          <p:cNvPr id="6" name="灯片编号占位符 5"/>
          <p:cNvSpPr>
            <a:spLocks noGrp="1"/>
          </p:cNvSpPr>
          <p:nvPr>
            <p:ph type="sldNum" sz="quarter" idx="4294967295"/>
          </p:nvPr>
        </p:nvSpPr>
        <p:spPr>
          <a:xfrm>
            <a:off x="8077200" y="6356351"/>
            <a:ext cx="2133600" cy="365125"/>
          </a:xfrm>
          <a:prstGeom prst="rect">
            <a:avLst/>
          </a:prstGeom>
        </p:spPr>
        <p:txBody>
          <a:bodyPr/>
          <a:lstStyle/>
          <a:p>
            <a:fld id="{692E4AD6-42BC-4F5A-BF1C-222C3ED009AC}" type="slidenum">
              <a:rPr lang="zh-CN" altLang="en-US" smtClean="0"/>
              <a:pPr/>
              <a:t>41</a:t>
            </a:fld>
            <a:endParaRPr lang="zh-CN" altLang="en-US" dirty="0"/>
          </a:p>
        </p:txBody>
      </p:sp>
    </p:spTree>
    <p:extLst>
      <p:ext uri="{BB962C8B-B14F-4D97-AF65-F5344CB8AC3E}">
        <p14:creationId xmlns:p14="http://schemas.microsoft.com/office/powerpoint/2010/main" xmlns="" val="3737541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5588" y="495640"/>
            <a:ext cx="11361611" cy="1143000"/>
          </a:xfrm>
        </p:spPr>
        <p:txBody>
          <a:bodyPr>
            <a:normAutofit/>
          </a:bodyPr>
          <a:lstStyle/>
          <a:p>
            <a:r>
              <a:rPr lang="en-US" altLang="zh-CN" b="1" dirty="0">
                <a:latin typeface="+mj-ea"/>
              </a:rPr>
              <a:t>L1C Data Format </a:t>
            </a:r>
            <a:r>
              <a:rPr lang="en-US" altLang="zh-CN" b="1" dirty="0" smtClean="0">
                <a:latin typeface="+mj-ea"/>
              </a:rPr>
              <a:t>Standard in CMA</a:t>
            </a:r>
            <a:endParaRPr lang="zh-CN" altLang="en-US" b="1" dirty="0">
              <a:latin typeface="+mj-ea"/>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xmlns="" val="1848462596"/>
              </p:ext>
            </p:extLst>
          </p:nvPr>
        </p:nvGraphicFramePr>
        <p:xfrm>
          <a:off x="1067401" y="2070867"/>
          <a:ext cx="9944101" cy="3840480"/>
        </p:xfrm>
        <a:graphic>
          <a:graphicData uri="http://schemas.openxmlformats.org/drawingml/2006/table">
            <a:tbl>
              <a:tblPr/>
              <a:tblGrid>
                <a:gridCol w="9944101">
                  <a:extLst>
                    <a:ext uri="{9D8B030D-6E8A-4147-A177-3AD203B41FA5}">
                      <a16:colId xmlns:a16="http://schemas.microsoft.com/office/drawing/2014/main" xmlns="" val="20000"/>
                    </a:ext>
                  </a:extLst>
                </a:gridCol>
              </a:tblGrid>
              <a:tr h="2580287">
                <a:tc>
                  <a:txBody>
                    <a:bodyPr/>
                    <a:lstStyle/>
                    <a:p>
                      <a:pPr marL="342900" indent="-342900" algn="l">
                        <a:lnSpc>
                          <a:spcPct val="150000"/>
                        </a:lnSpc>
                        <a:buFont typeface="Arial" panose="020B0604020202020204" pitchFamily="34" charset="0"/>
                        <a:buChar char="•"/>
                      </a:pPr>
                      <a:r>
                        <a:rPr lang="en-US" altLang="zh-CN" sz="2400" dirty="0">
                          <a:latin typeface="Times New Roman" pitchFamily="18" charset="0"/>
                          <a:cs typeface="Times New Roman" pitchFamily="18" charset="0"/>
                        </a:rPr>
                        <a:t>This industrial standard is set </a:t>
                      </a:r>
                      <a:r>
                        <a:rPr lang="en-US" altLang="zh-CN" sz="2400" dirty="0">
                          <a:solidFill>
                            <a:schemeClr val="tx1"/>
                          </a:solidFill>
                          <a:latin typeface="Times New Roman" pitchFamily="18" charset="0"/>
                          <a:cs typeface="Times New Roman" pitchFamily="18" charset="0"/>
                        </a:rPr>
                        <a:t>for Polar Orbiting Meteorological Satellite Atmosphere Vertical Sounding Data processed by CMA, in order to used in NWP data assimilation. </a:t>
                      </a:r>
                    </a:p>
                    <a:p>
                      <a:pPr marL="342900" indent="-342900" algn="l">
                        <a:lnSpc>
                          <a:spcPct val="150000"/>
                        </a:lnSpc>
                        <a:buFont typeface="Arial" panose="020B0604020202020204" pitchFamily="34" charset="0"/>
                        <a:buChar char="•"/>
                      </a:pPr>
                      <a:r>
                        <a:rPr lang="en-US" altLang="zh-CN" sz="2400" dirty="0">
                          <a:latin typeface="Times New Roman" pitchFamily="18" charset="0"/>
                          <a:cs typeface="Times New Roman" pitchFamily="18" charset="0"/>
                        </a:rPr>
                        <a:t> It can suit for L1C product of  NOAA-15/16/17/18/19</a:t>
                      </a:r>
                      <a:r>
                        <a:rPr lang="zh-CN" altLang="en-US" sz="2400" dirty="0">
                          <a:latin typeface="Times New Roman" pitchFamily="18" charset="0"/>
                          <a:cs typeface="Times New Roman" pitchFamily="18" charset="0"/>
                        </a:rPr>
                        <a:t>、</a:t>
                      </a:r>
                      <a:r>
                        <a:rPr lang="en-US" altLang="zh-CN" sz="2400" dirty="0">
                          <a:latin typeface="Times New Roman" pitchFamily="18" charset="0"/>
                          <a:cs typeface="Times New Roman" pitchFamily="18" charset="0"/>
                        </a:rPr>
                        <a:t>METOP-1</a:t>
                      </a:r>
                      <a:r>
                        <a:rPr lang="zh-CN" altLang="en-US" sz="2400" dirty="0">
                          <a:latin typeface="Times New Roman" pitchFamily="18" charset="0"/>
                          <a:cs typeface="Times New Roman" pitchFamily="18" charset="0"/>
                        </a:rPr>
                        <a:t>，</a:t>
                      </a:r>
                      <a:r>
                        <a:rPr lang="en-US" altLang="zh-CN" sz="2400" dirty="0">
                          <a:latin typeface="Times New Roman" pitchFamily="18" charset="0"/>
                          <a:cs typeface="Times New Roman" pitchFamily="18" charset="0"/>
                        </a:rPr>
                        <a:t>METOP-2</a:t>
                      </a:r>
                      <a:r>
                        <a:rPr lang="zh-CN" altLang="en-US" sz="2400" dirty="0">
                          <a:latin typeface="Times New Roman" pitchFamily="18" charset="0"/>
                          <a:cs typeface="Times New Roman" pitchFamily="18" charset="0"/>
                        </a:rPr>
                        <a:t>、</a:t>
                      </a:r>
                      <a:r>
                        <a:rPr lang="en-US" altLang="zh-CN" sz="2400" dirty="0">
                          <a:latin typeface="Times New Roman" pitchFamily="18" charset="0"/>
                          <a:cs typeface="Times New Roman" pitchFamily="18" charset="0"/>
                        </a:rPr>
                        <a:t>AQUA</a:t>
                      </a:r>
                      <a:r>
                        <a:rPr lang="zh-CN" altLang="en-US" sz="2400" dirty="0">
                          <a:latin typeface="Times New Roman" pitchFamily="18" charset="0"/>
                          <a:cs typeface="Times New Roman" pitchFamily="18" charset="0"/>
                        </a:rPr>
                        <a:t>、</a:t>
                      </a:r>
                      <a:r>
                        <a:rPr lang="en-US" altLang="zh-CN" sz="2400" dirty="0">
                          <a:latin typeface="Times New Roman" pitchFamily="18" charset="0"/>
                          <a:cs typeface="Times New Roman" pitchFamily="18" charset="0"/>
                        </a:rPr>
                        <a:t>S-NPP</a:t>
                      </a:r>
                      <a:r>
                        <a:rPr lang="zh-CN" altLang="en-US" sz="2400" dirty="0">
                          <a:latin typeface="Times New Roman" pitchFamily="18" charset="0"/>
                          <a:cs typeface="Times New Roman" pitchFamily="18" charset="0"/>
                        </a:rPr>
                        <a:t>，</a:t>
                      </a:r>
                      <a:r>
                        <a:rPr lang="en-US" altLang="zh-CN" sz="2400" dirty="0">
                          <a:latin typeface="Times New Roman" pitchFamily="18" charset="0"/>
                          <a:cs typeface="Times New Roman" pitchFamily="18" charset="0"/>
                        </a:rPr>
                        <a:t>FY-3 series VASS</a:t>
                      </a:r>
                      <a:r>
                        <a:rPr lang="zh-CN" altLang="en-US" sz="2400" dirty="0">
                          <a:latin typeface="Times New Roman" pitchFamily="18" charset="0"/>
                          <a:cs typeface="Times New Roman" pitchFamily="18" charset="0"/>
                        </a:rPr>
                        <a:t>（</a:t>
                      </a:r>
                      <a:r>
                        <a:rPr lang="en-US" altLang="zh-CN" sz="2400" dirty="0">
                          <a:latin typeface="Times New Roman" pitchFamily="18" charset="0"/>
                          <a:cs typeface="Times New Roman" pitchFamily="18" charset="0"/>
                        </a:rPr>
                        <a:t>IRAS</a:t>
                      </a:r>
                      <a:r>
                        <a:rPr lang="zh-CN" altLang="en-US" sz="2400" dirty="0">
                          <a:latin typeface="Times New Roman" pitchFamily="18" charset="0"/>
                          <a:cs typeface="Times New Roman" pitchFamily="18" charset="0"/>
                        </a:rPr>
                        <a:t>（</a:t>
                      </a:r>
                      <a:r>
                        <a:rPr lang="en-US" altLang="zh-CN" sz="2400" dirty="0">
                          <a:latin typeface="Times New Roman" pitchFamily="18" charset="0"/>
                          <a:cs typeface="Times New Roman" pitchFamily="18" charset="0"/>
                        </a:rPr>
                        <a:t>HIRAS/MWTS/MWHS) as well as the sounder onload on satellites later.</a:t>
                      </a:r>
                      <a:r>
                        <a:rPr lang="zh-CN" altLang="en-US" sz="2400" dirty="0">
                          <a:latin typeface="Times New Roman" pitchFamily="18" charset="0"/>
                          <a:cs typeface="Times New Roman" pitchFamily="18" charset="0"/>
                        </a:rPr>
                        <a:t> </a:t>
                      </a:r>
                      <a:endParaRPr lang="en-US" altLang="zh-CN" sz="2400" dirty="0">
                        <a:latin typeface="Times New Roman" pitchFamily="18" charset="0"/>
                        <a:cs typeface="Times New Roman" pitchFamily="18" charset="0"/>
                      </a:endParaRPr>
                    </a:p>
                    <a:p>
                      <a:pPr marL="342900" indent="-342900" algn="l">
                        <a:lnSpc>
                          <a:spcPct val="150000"/>
                        </a:lnSpc>
                        <a:buFont typeface="Arial" panose="020B0604020202020204" pitchFamily="34" charset="0"/>
                        <a:buChar char="•"/>
                      </a:pPr>
                      <a:r>
                        <a:rPr lang="en-US" altLang="zh-CN" sz="2400" dirty="0">
                          <a:latin typeface="Times New Roman" pitchFamily="18" charset="0"/>
                          <a:cs typeface="Times New Roman" pitchFamily="18" charset="0"/>
                        </a:rPr>
                        <a:t>And MWRI</a:t>
                      </a:r>
                      <a:r>
                        <a:rPr lang="zh-CN" altLang="en-US" sz="2400" dirty="0">
                          <a:latin typeface="Times New Roman" pitchFamily="18" charset="0"/>
                          <a:cs typeface="Times New Roman" pitchFamily="18" charset="0"/>
                        </a:rPr>
                        <a:t> </a:t>
                      </a:r>
                      <a:r>
                        <a:rPr lang="en-US" altLang="zh-CN" sz="2400" dirty="0">
                          <a:latin typeface="Times New Roman" pitchFamily="18" charset="0"/>
                          <a:cs typeface="Times New Roman" pitchFamily="18" charset="0"/>
                        </a:rPr>
                        <a:t>imager L1C product could also follow this standard.</a:t>
                      </a:r>
                      <a:endParaRPr lang="zh-CN" altLang="en-US" sz="2400" dirty="0">
                        <a:latin typeface="Times New Roman" pitchFamily="18" charset="0"/>
                        <a:cs typeface="Times New Roman"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xmlns="" val="10001"/>
                  </a:ext>
                </a:extLst>
              </a:tr>
            </a:tbl>
          </a:graphicData>
        </a:graphic>
      </p:graphicFrame>
      <p:sp>
        <p:nvSpPr>
          <p:cNvPr id="3" name="灯片编号占位符 2"/>
          <p:cNvSpPr>
            <a:spLocks noGrp="1"/>
          </p:cNvSpPr>
          <p:nvPr>
            <p:ph type="sldNum" sz="quarter" idx="4294967295"/>
          </p:nvPr>
        </p:nvSpPr>
        <p:spPr>
          <a:xfrm>
            <a:off x="8077200" y="6356351"/>
            <a:ext cx="2133600" cy="365125"/>
          </a:xfrm>
          <a:prstGeom prst="rect">
            <a:avLst/>
          </a:prstGeom>
        </p:spPr>
        <p:txBody>
          <a:bodyPr/>
          <a:lstStyle/>
          <a:p>
            <a:fld id="{692E4AD6-42BC-4F5A-BF1C-222C3ED009AC}" type="slidenum">
              <a:rPr lang="zh-CN" altLang="en-US" smtClean="0"/>
              <a:pPr/>
              <a:t>42</a:t>
            </a:fld>
            <a:endParaRPr lang="zh-CN" altLang="en-US"/>
          </a:p>
        </p:txBody>
      </p:sp>
    </p:spTree>
    <p:extLst>
      <p:ext uri="{BB962C8B-B14F-4D97-AF65-F5344CB8AC3E}">
        <p14:creationId xmlns:p14="http://schemas.microsoft.com/office/powerpoint/2010/main" xmlns="" val="1036966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93239"/>
            <a:ext cx="12560968" cy="1143000"/>
          </a:xfrm>
        </p:spPr>
        <p:txBody>
          <a:bodyPr>
            <a:normAutofit fontScale="90000"/>
          </a:bodyPr>
          <a:lstStyle/>
          <a:p>
            <a:r>
              <a:rPr lang="en-US" altLang="zh-CN" b="1" dirty="0">
                <a:latin typeface="Times New Roman" pitchFamily="18" charset="0"/>
                <a:ea typeface="华文行楷" pitchFamily="2" charset="-122"/>
                <a:cs typeface="Times New Roman" pitchFamily="18" charset="0"/>
              </a:rPr>
              <a:t>NWP Needs for Radiance Product in Direct </a:t>
            </a:r>
            <a:r>
              <a:rPr lang="en-US" altLang="zh-CN" b="1" dirty="0" smtClean="0">
                <a:latin typeface="Times New Roman" pitchFamily="18" charset="0"/>
                <a:ea typeface="华文行楷" pitchFamily="2" charset="-122"/>
                <a:cs typeface="Times New Roman" pitchFamily="18" charset="0"/>
              </a:rPr>
              <a:t>Assimilation</a:t>
            </a:r>
            <a:endParaRPr lang="zh-CN" altLang="en-US" b="1" dirty="0">
              <a:latin typeface="Times New Roman" pitchFamily="18" charset="0"/>
              <a:ea typeface="华文行楷" pitchFamily="2" charset="-122"/>
              <a:cs typeface="Times New Roman" pitchFamily="18" charset="0"/>
            </a:endParaRPr>
          </a:p>
        </p:txBody>
      </p:sp>
      <p:sp>
        <p:nvSpPr>
          <p:cNvPr id="3" name="内容占位符 2"/>
          <p:cNvSpPr>
            <a:spLocks noGrp="1"/>
          </p:cNvSpPr>
          <p:nvPr>
            <p:ph idx="1"/>
          </p:nvPr>
        </p:nvSpPr>
        <p:spPr/>
        <p:txBody>
          <a:bodyPr>
            <a:normAutofit/>
          </a:bodyPr>
          <a:lstStyle/>
          <a:p>
            <a:r>
              <a:rPr lang="en-US" altLang="zh-CN" sz="2400" dirty="0" smtClean="0">
                <a:latin typeface="Times New Roman" pitchFamily="18" charset="0"/>
                <a:cs typeface="Times New Roman" pitchFamily="18" charset="0"/>
              </a:rPr>
              <a:t>In  </a:t>
            </a:r>
            <a:r>
              <a:rPr lang="en-US" altLang="zh-CN" sz="2400" dirty="0">
                <a:latin typeface="Times New Roman" pitchFamily="18" charset="0"/>
                <a:cs typeface="Times New Roman" pitchFamily="18" charset="0"/>
              </a:rPr>
              <a:t>variational theory, there is an important implicit </a:t>
            </a:r>
            <a:r>
              <a:rPr lang="en-US" altLang="zh-CN" sz="2400" b="1" dirty="0">
                <a:latin typeface="Times New Roman" panose="02020603050405020304" pitchFamily="18" charset="0"/>
                <a:cs typeface="Times New Roman" panose="02020603050405020304" pitchFamily="18" charset="0"/>
              </a:rPr>
              <a:t>assumption</a:t>
            </a:r>
            <a:r>
              <a:rPr lang="en-US" altLang="zh-CN" sz="2400" b="1" dirty="0">
                <a:solidFill>
                  <a:srgbClr val="FF0000"/>
                </a:solidFill>
                <a:latin typeface="Times New Roman" panose="02020603050405020304" pitchFamily="18" charset="0"/>
                <a:cs typeface="Times New Roman" panose="02020603050405020304" pitchFamily="18" charset="0"/>
              </a:rPr>
              <a:t> </a:t>
            </a:r>
            <a:r>
              <a:rPr lang="en-US" altLang="zh-CN" sz="2400" dirty="0">
                <a:solidFill>
                  <a:srgbClr val="FF0000"/>
                </a:solidFill>
                <a:latin typeface="Times New Roman" pitchFamily="18" charset="0"/>
                <a:cs typeface="Times New Roman" pitchFamily="18" charset="0"/>
              </a:rPr>
              <a:t>that the observation is unbiased </a:t>
            </a:r>
            <a:r>
              <a:rPr lang="en-US" altLang="zh-CN" sz="2400" dirty="0">
                <a:latin typeface="Times New Roman" pitchFamily="18" charset="0"/>
                <a:cs typeface="Times New Roman" pitchFamily="18" charset="0"/>
              </a:rPr>
              <a:t>and its probability density satisfies the </a:t>
            </a:r>
            <a:r>
              <a:rPr lang="en-US" altLang="zh-CN" sz="2400" dirty="0" err="1">
                <a:solidFill>
                  <a:srgbClr val="FF0000"/>
                </a:solidFill>
                <a:latin typeface="Times New Roman" pitchFamily="18" charset="0"/>
                <a:cs typeface="Times New Roman" pitchFamily="18" charset="0"/>
              </a:rPr>
              <a:t>nomal</a:t>
            </a:r>
            <a:r>
              <a:rPr lang="en-US" altLang="zh-CN" sz="2400" dirty="0">
                <a:solidFill>
                  <a:srgbClr val="FF0000"/>
                </a:solidFill>
                <a:latin typeface="Times New Roman" pitchFamily="18" charset="0"/>
                <a:cs typeface="Times New Roman" pitchFamily="18" charset="0"/>
              </a:rPr>
              <a:t> distribution</a:t>
            </a:r>
            <a:r>
              <a:rPr lang="en-US" altLang="zh-CN" sz="2400" dirty="0">
                <a:latin typeface="Times New Roman" pitchFamily="18" charset="0"/>
                <a:cs typeface="Times New Roman" pitchFamily="18" charset="0"/>
              </a:rPr>
              <a:t>.</a:t>
            </a:r>
          </a:p>
          <a:p>
            <a:r>
              <a:rPr lang="en-US" altLang="zh-CN" sz="2400" dirty="0">
                <a:latin typeface="Times New Roman" pitchFamily="18" charset="0"/>
                <a:cs typeface="Times New Roman" pitchFamily="18" charset="0"/>
              </a:rPr>
              <a:t>Because of the error of forecasting model or radiation transfer model, O-B would be larger at mixed surface types or pixels affected by cloud and precipitation. </a:t>
            </a:r>
          </a:p>
          <a:p>
            <a:r>
              <a:rPr lang="en-US" altLang="zh-CN" sz="2400" dirty="0">
                <a:latin typeface="Times New Roman" pitchFamily="18" charset="0"/>
                <a:cs typeface="Times New Roman" pitchFamily="18" charset="0"/>
              </a:rPr>
              <a:t>Data at these places should be rejected, with cloud screening, precipitation detection and mixed surface type detection.</a:t>
            </a:r>
          </a:p>
          <a:p>
            <a:r>
              <a:rPr lang="en-US" altLang="zh-CN" sz="2400" dirty="0">
                <a:latin typeface="Times New Roman" pitchFamily="18" charset="0"/>
                <a:cs typeface="Times New Roman" pitchFamily="18" charset="0"/>
              </a:rPr>
              <a:t> So </a:t>
            </a:r>
            <a:r>
              <a:rPr lang="en-US" altLang="zh-CN" sz="2400" dirty="0">
                <a:solidFill>
                  <a:srgbClr val="FF0000"/>
                </a:solidFill>
                <a:latin typeface="Times New Roman" pitchFamily="18" charset="0"/>
                <a:cs typeface="Times New Roman" pitchFamily="18" charset="0"/>
              </a:rPr>
              <a:t>cloud fraction</a:t>
            </a:r>
            <a:r>
              <a:rPr lang="en-US" altLang="zh-CN" sz="2400" dirty="0">
                <a:latin typeface="Times New Roman" pitchFamily="18" charset="0"/>
                <a:cs typeface="Times New Roman" pitchFamily="18" charset="0"/>
              </a:rPr>
              <a:t>, </a:t>
            </a:r>
            <a:r>
              <a:rPr lang="en-US" altLang="zh-CN" sz="2400" dirty="0">
                <a:solidFill>
                  <a:srgbClr val="FF0000"/>
                </a:solidFill>
                <a:latin typeface="Times New Roman" pitchFamily="18" charset="0"/>
                <a:cs typeface="Times New Roman" pitchFamily="18" charset="0"/>
              </a:rPr>
              <a:t>precipitation flag</a:t>
            </a:r>
            <a:r>
              <a:rPr lang="en-US" altLang="zh-CN" sz="2400" dirty="0">
                <a:latin typeface="Times New Roman" pitchFamily="18" charset="0"/>
                <a:cs typeface="Times New Roman" pitchFamily="18" charset="0"/>
              </a:rPr>
              <a:t> are critical for NWP. </a:t>
            </a:r>
          </a:p>
          <a:p>
            <a:r>
              <a:rPr lang="en-US" altLang="zh-CN" sz="2400" dirty="0">
                <a:latin typeface="Times New Roman" pitchFamily="18" charset="0"/>
                <a:cs typeface="Times New Roman" pitchFamily="18" charset="0"/>
              </a:rPr>
              <a:t>Beside, to provide satellite observation of land surface (ice,…)and sea surface (temperature and wind,..) maybe can </a:t>
            </a:r>
            <a:r>
              <a:rPr lang="en-US" altLang="zh-CN" sz="2400" dirty="0">
                <a:solidFill>
                  <a:srgbClr val="FF0000"/>
                </a:solidFill>
                <a:latin typeface="Times New Roman" pitchFamily="18" charset="0"/>
                <a:cs typeface="Times New Roman" pitchFamily="18" charset="0"/>
              </a:rPr>
              <a:t>make radiation transfer computation more </a:t>
            </a:r>
            <a:r>
              <a:rPr lang="en-US" altLang="zh-CN" sz="2400" dirty="0" err="1">
                <a:solidFill>
                  <a:srgbClr val="FF0000"/>
                </a:solidFill>
                <a:latin typeface="Times New Roman" pitchFamily="18" charset="0"/>
                <a:cs typeface="Times New Roman" pitchFamily="18" charset="0"/>
              </a:rPr>
              <a:t>accurater</a:t>
            </a:r>
            <a:r>
              <a:rPr lang="en-US" altLang="zh-CN" sz="2400" dirty="0">
                <a:solidFill>
                  <a:srgbClr val="FF0000"/>
                </a:solidFill>
                <a:latin typeface="Times New Roman" pitchFamily="18" charset="0"/>
                <a:cs typeface="Times New Roman" pitchFamily="18" charset="0"/>
              </a:rPr>
              <a:t>.</a:t>
            </a:r>
            <a:endParaRPr lang="zh-CN" altLang="en-US" sz="2400" dirty="0">
              <a:solidFill>
                <a:srgbClr val="FF0000"/>
              </a:solidFill>
            </a:endParaRPr>
          </a:p>
        </p:txBody>
      </p:sp>
    </p:spTree>
    <p:extLst>
      <p:ext uri="{BB962C8B-B14F-4D97-AF65-F5344CB8AC3E}">
        <p14:creationId xmlns:p14="http://schemas.microsoft.com/office/powerpoint/2010/main" xmlns="" val="583098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9179" y="0"/>
            <a:ext cx="10716126" cy="1143000"/>
          </a:xfrm>
        </p:spPr>
        <p:txBody>
          <a:bodyPr>
            <a:noAutofit/>
          </a:bodyPr>
          <a:lstStyle/>
          <a:p>
            <a:r>
              <a:rPr lang="en-US" altLang="zh-CN" b="1" dirty="0"/>
              <a:t>Information </a:t>
            </a:r>
            <a:r>
              <a:rPr lang="en-US" altLang="zh-CN" b="1" dirty="0" smtClean="0"/>
              <a:t>contents of </a:t>
            </a:r>
            <a:r>
              <a:rPr lang="en-US" altLang="zh-CN" b="1" dirty="0"/>
              <a:t>FY-3 L1C</a:t>
            </a:r>
            <a:r>
              <a:rPr lang="zh-CN" altLang="en-US" b="1" dirty="0"/>
              <a:t> </a:t>
            </a:r>
            <a:r>
              <a:rPr lang="en-US" altLang="zh-CN" b="1" dirty="0"/>
              <a:t>data</a:t>
            </a:r>
            <a:endParaRPr lang="zh-CN" altLang="en-US" b="1" dirty="0">
              <a:latin typeface="+mj-ea"/>
            </a:endParaRPr>
          </a:p>
        </p:txBody>
      </p:sp>
      <p:sp>
        <p:nvSpPr>
          <p:cNvPr id="3" name="内容占位符 2"/>
          <p:cNvSpPr>
            <a:spLocks noGrp="1"/>
          </p:cNvSpPr>
          <p:nvPr>
            <p:ph idx="1"/>
          </p:nvPr>
        </p:nvSpPr>
        <p:spPr>
          <a:xfrm>
            <a:off x="1692442" y="914400"/>
            <a:ext cx="8389172" cy="5574632"/>
          </a:xfrm>
        </p:spPr>
        <p:txBody>
          <a:bodyPr>
            <a:normAutofit fontScale="85000" lnSpcReduction="20000"/>
          </a:bodyPr>
          <a:lstStyle/>
          <a:p>
            <a:pPr>
              <a:lnSpc>
                <a:spcPct val="120000"/>
              </a:lnSpc>
              <a:buFont typeface="Wingdings" pitchFamily="2" charset="2"/>
              <a:buChar char="l"/>
            </a:pPr>
            <a:r>
              <a:rPr lang="en-US" altLang="zh-CN" b="1" dirty="0" smtClean="0"/>
              <a:t>Basic </a:t>
            </a:r>
            <a:r>
              <a:rPr lang="en-US" altLang="zh-CN" b="1" dirty="0" err="1" smtClean="0"/>
              <a:t>ontents</a:t>
            </a:r>
            <a:r>
              <a:rPr lang="en-US" altLang="zh-CN" b="1" dirty="0" smtClean="0"/>
              <a:t> f</a:t>
            </a:r>
            <a:r>
              <a:rPr lang="en-US" altLang="zh-CN" b="1" dirty="0" smtClean="0"/>
              <a:t>rom </a:t>
            </a:r>
            <a:r>
              <a:rPr lang="en-US" altLang="zh-CN" b="1" dirty="0"/>
              <a:t>L1 products</a:t>
            </a:r>
            <a:r>
              <a:rPr lang="zh-CN" altLang="en-US" b="1" dirty="0"/>
              <a:t>：</a:t>
            </a:r>
            <a:endParaRPr lang="en-US" altLang="zh-CN" b="1" dirty="0"/>
          </a:p>
          <a:p>
            <a:pPr lvl="1">
              <a:lnSpc>
                <a:spcPct val="120000"/>
              </a:lnSpc>
              <a:buFont typeface="Wingdings" pitchFamily="2" charset="2"/>
              <a:buChar char="Ø"/>
            </a:pPr>
            <a:r>
              <a:rPr lang="en-US" altLang="zh-CN" dirty="0"/>
              <a:t>Brightness temperature,</a:t>
            </a:r>
          </a:p>
          <a:p>
            <a:pPr lvl="1">
              <a:lnSpc>
                <a:spcPct val="120000"/>
              </a:lnSpc>
              <a:buFont typeface="Wingdings" pitchFamily="2" charset="2"/>
              <a:buChar char="Ø"/>
            </a:pPr>
            <a:r>
              <a:rPr lang="en-US" altLang="zh-CN" dirty="0"/>
              <a:t>FOV Observation time,</a:t>
            </a:r>
          </a:p>
          <a:p>
            <a:pPr lvl="1">
              <a:lnSpc>
                <a:spcPct val="120000"/>
              </a:lnSpc>
              <a:buFont typeface="Wingdings" pitchFamily="2" charset="2"/>
              <a:buChar char="Ø"/>
            </a:pPr>
            <a:r>
              <a:rPr lang="en-US" altLang="zh-CN" dirty="0"/>
              <a:t>FOV geographic </a:t>
            </a:r>
            <a:r>
              <a:rPr lang="en-US" altLang="zh-CN" dirty="0" err="1"/>
              <a:t>imformations</a:t>
            </a:r>
            <a:r>
              <a:rPr lang="en-US" altLang="zh-CN" dirty="0"/>
              <a:t>,</a:t>
            </a:r>
          </a:p>
          <a:p>
            <a:pPr lvl="1">
              <a:lnSpc>
                <a:spcPct val="120000"/>
              </a:lnSpc>
              <a:buFont typeface="Wingdings" pitchFamily="2" charset="2"/>
              <a:buChar char="Ø"/>
            </a:pPr>
            <a:r>
              <a:rPr lang="en-US" altLang="zh-CN" dirty="0"/>
              <a:t>Geometric information of observation,</a:t>
            </a:r>
          </a:p>
          <a:p>
            <a:pPr lvl="1">
              <a:lnSpc>
                <a:spcPct val="120000"/>
              </a:lnSpc>
              <a:buFont typeface="Wingdings" pitchFamily="2" charset="2"/>
              <a:buChar char="Ø"/>
            </a:pPr>
            <a:r>
              <a:rPr lang="en-US" altLang="zh-CN" dirty="0"/>
              <a:t>Preprocessing QC flag,</a:t>
            </a:r>
          </a:p>
          <a:p>
            <a:pPr>
              <a:lnSpc>
                <a:spcPct val="120000"/>
              </a:lnSpc>
              <a:buFont typeface="Wingdings" pitchFamily="2" charset="2"/>
              <a:buChar char="l"/>
            </a:pPr>
            <a:r>
              <a:rPr lang="en-US" altLang="zh-CN" b="1" dirty="0" smtClean="0"/>
              <a:t>Extensible contents f</a:t>
            </a:r>
            <a:r>
              <a:rPr lang="en-US" altLang="zh-CN" b="1" dirty="0" smtClean="0"/>
              <a:t>rom </a:t>
            </a:r>
            <a:r>
              <a:rPr lang="en-US" altLang="zh-CN" b="1" dirty="0"/>
              <a:t>L2 products</a:t>
            </a:r>
            <a:r>
              <a:rPr lang="zh-CN" altLang="en-US" b="1" dirty="0"/>
              <a:t>：</a:t>
            </a:r>
            <a:endParaRPr lang="en-US" altLang="zh-CN" b="1" dirty="0"/>
          </a:p>
          <a:p>
            <a:pPr lvl="1">
              <a:lnSpc>
                <a:spcPct val="120000"/>
              </a:lnSpc>
              <a:buFont typeface="Wingdings" pitchFamily="2" charset="2"/>
              <a:buChar char="Ø"/>
            </a:pPr>
            <a:r>
              <a:rPr lang="en-US" altLang="zh-CN" b="1" dirty="0">
                <a:solidFill>
                  <a:srgbClr val="FF0000"/>
                </a:solidFill>
              </a:rPr>
              <a:t>Cloud</a:t>
            </a:r>
            <a:r>
              <a:rPr lang="zh-CN" altLang="en-US" b="1" dirty="0">
                <a:solidFill>
                  <a:srgbClr val="FF0000"/>
                </a:solidFill>
              </a:rPr>
              <a:t> </a:t>
            </a:r>
            <a:r>
              <a:rPr lang="en-US" altLang="zh-CN" b="1" dirty="0" smtClean="0">
                <a:solidFill>
                  <a:srgbClr val="FF0000"/>
                </a:solidFill>
              </a:rPr>
              <a:t>fraction</a:t>
            </a:r>
            <a:endParaRPr lang="en-US" altLang="zh-CN" b="1" dirty="0"/>
          </a:p>
          <a:p>
            <a:pPr lvl="1">
              <a:lnSpc>
                <a:spcPct val="120000"/>
              </a:lnSpc>
              <a:buFont typeface="Wingdings" pitchFamily="2" charset="2"/>
              <a:buChar char="Ø"/>
            </a:pPr>
            <a:r>
              <a:rPr lang="en-US" altLang="zh-CN" b="1" dirty="0">
                <a:solidFill>
                  <a:srgbClr val="FF0000"/>
                </a:solidFill>
              </a:rPr>
              <a:t>Precipitation</a:t>
            </a:r>
            <a:r>
              <a:rPr lang="zh-CN" altLang="en-US" b="1" dirty="0">
                <a:solidFill>
                  <a:srgbClr val="FF0000"/>
                </a:solidFill>
              </a:rPr>
              <a:t> </a:t>
            </a:r>
            <a:r>
              <a:rPr lang="en-US" altLang="zh-CN" b="1" dirty="0" smtClean="0">
                <a:solidFill>
                  <a:srgbClr val="FF0000"/>
                </a:solidFill>
              </a:rPr>
              <a:t>flag</a:t>
            </a:r>
          </a:p>
          <a:p>
            <a:pPr marL="228600" lvl="1">
              <a:lnSpc>
                <a:spcPct val="120000"/>
              </a:lnSpc>
              <a:spcBef>
                <a:spcPts val="1000"/>
              </a:spcBef>
              <a:buFont typeface="Wingdings" pitchFamily="2" charset="2"/>
              <a:buChar char="l"/>
            </a:pPr>
            <a:r>
              <a:rPr lang="en-US" altLang="zh-CN" sz="2800" b="1" dirty="0" smtClean="0"/>
              <a:t>Extra contents for MWRI L1C :</a:t>
            </a:r>
          </a:p>
          <a:p>
            <a:pPr lvl="1">
              <a:lnSpc>
                <a:spcPct val="120000"/>
              </a:lnSpc>
              <a:buFont typeface="Wingdings" pitchFamily="2" charset="2"/>
              <a:buChar char="Ø"/>
            </a:pPr>
            <a:r>
              <a:rPr lang="en-US" altLang="zh-CN" dirty="0" smtClean="0"/>
              <a:t>cloud water,</a:t>
            </a:r>
          </a:p>
          <a:p>
            <a:pPr lvl="1">
              <a:lnSpc>
                <a:spcPct val="120000"/>
              </a:lnSpc>
              <a:buFont typeface="Wingdings" pitchFamily="2" charset="2"/>
              <a:buChar char="Ø"/>
            </a:pPr>
            <a:r>
              <a:rPr lang="en-US" altLang="zh-CN" dirty="0" smtClean="0"/>
              <a:t>Precipitation estimation,</a:t>
            </a:r>
          </a:p>
          <a:p>
            <a:pPr lvl="1">
              <a:lnSpc>
                <a:spcPct val="120000"/>
              </a:lnSpc>
              <a:buFont typeface="Wingdings" pitchFamily="2" charset="2"/>
              <a:buChar char="Ø"/>
            </a:pPr>
            <a:r>
              <a:rPr lang="en-US" altLang="zh-CN" dirty="0" smtClean="0"/>
              <a:t>Land/sea surface temperature,</a:t>
            </a:r>
          </a:p>
          <a:p>
            <a:pPr lvl="1">
              <a:lnSpc>
                <a:spcPct val="120000"/>
              </a:lnSpc>
              <a:buFont typeface="Wingdings" pitchFamily="2" charset="2"/>
              <a:buChar char="Ø"/>
            </a:pPr>
            <a:r>
              <a:rPr lang="en-US" altLang="zh-CN" dirty="0" smtClean="0"/>
              <a:t>wind direction /direction (over sea).</a:t>
            </a:r>
          </a:p>
          <a:p>
            <a:pPr lvl="1">
              <a:lnSpc>
                <a:spcPct val="120000"/>
              </a:lnSpc>
              <a:buFont typeface="Wingdings" pitchFamily="2" charset="2"/>
              <a:buChar char="Ø"/>
            </a:pPr>
            <a:endParaRPr lang="en-US" altLang="zh-CN" b="1" dirty="0" smtClean="0">
              <a:solidFill>
                <a:srgbClr val="FF0000"/>
              </a:solidFill>
            </a:endParaRPr>
          </a:p>
          <a:p>
            <a:pPr lvl="1">
              <a:lnSpc>
                <a:spcPct val="120000"/>
              </a:lnSpc>
              <a:buFont typeface="Wingdings" pitchFamily="2" charset="2"/>
              <a:buChar char="Ø"/>
            </a:pPr>
            <a:endParaRPr lang="en-US" altLang="zh-CN" b="1" dirty="0"/>
          </a:p>
        </p:txBody>
      </p:sp>
      <p:sp>
        <p:nvSpPr>
          <p:cNvPr id="4" name="灯片编号占位符 3"/>
          <p:cNvSpPr>
            <a:spLocks noGrp="1"/>
          </p:cNvSpPr>
          <p:nvPr>
            <p:ph type="sldNum" sz="quarter" idx="4294967295"/>
          </p:nvPr>
        </p:nvSpPr>
        <p:spPr>
          <a:xfrm>
            <a:off x="8077200" y="6356351"/>
            <a:ext cx="2133600" cy="365125"/>
          </a:xfrm>
          <a:prstGeom prst="rect">
            <a:avLst/>
          </a:prstGeom>
        </p:spPr>
        <p:txBody>
          <a:bodyPr/>
          <a:lstStyle/>
          <a:p>
            <a:fld id="{692E4AD6-42BC-4F5A-BF1C-222C3ED009AC}" type="slidenum">
              <a:rPr lang="zh-CN" altLang="en-US" smtClean="0"/>
              <a:pPr/>
              <a:t>44</a:t>
            </a:fld>
            <a:endParaRPr lang="zh-CN" altLang="en-US" dirty="0"/>
          </a:p>
        </p:txBody>
      </p:sp>
    </p:spTree>
    <p:extLst>
      <p:ext uri="{BB962C8B-B14F-4D97-AF65-F5344CB8AC3E}">
        <p14:creationId xmlns:p14="http://schemas.microsoft.com/office/powerpoint/2010/main" xmlns="" val="4134316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1544" y="0"/>
            <a:ext cx="8229600" cy="1143000"/>
          </a:xfrm>
        </p:spPr>
        <p:txBody>
          <a:bodyPr/>
          <a:lstStyle/>
          <a:p>
            <a:r>
              <a:rPr lang="en-US" altLang="zh-CN" b="1" dirty="0">
                <a:ea typeface="华文行楷" pitchFamily="2" charset="-122"/>
              </a:rPr>
              <a:t>Cloud screening</a:t>
            </a:r>
            <a:endParaRPr lang="zh-CN" altLang="en-US" b="1" dirty="0">
              <a:ea typeface="华文行楷" pitchFamily="2" charset="-122"/>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xmlns="" val="0"/>
              </a:ext>
            </a:extLst>
          </a:blip>
          <a:srcRect l="22801" t="2867" r="24512"/>
          <a:stretch/>
        </p:blipFill>
        <p:spPr>
          <a:xfrm>
            <a:off x="791003" y="2449635"/>
            <a:ext cx="4248529" cy="3931694"/>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xmlns="" val="0"/>
              </a:ext>
            </a:extLst>
          </a:blip>
          <a:srcRect l="25423" r="25289"/>
          <a:stretch/>
        </p:blipFill>
        <p:spPr>
          <a:xfrm>
            <a:off x="6456040" y="1395062"/>
            <a:ext cx="2599784" cy="2647731"/>
          </a:xfrm>
          <a:prstGeom prst="rect">
            <a:avLst/>
          </a:prstGeom>
        </p:spPr>
      </p:pic>
      <p:pic>
        <p:nvPicPr>
          <p:cNvPr id="9" name="图片 8" descr="H:\MWHS_Cloud-Amount_20181115_0-12h.png">
            <a:extLst>
              <a:ext uri="{FF2B5EF4-FFF2-40B4-BE49-F238E27FC236}">
                <a16:creationId xmlns:a16="http://schemas.microsoft.com/office/drawing/2014/main" xmlns="" id="{0DAFA49C-6C04-4113-BFFF-B51509EF98B5}"/>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24501" r="25021"/>
          <a:stretch/>
        </p:blipFill>
        <p:spPr bwMode="auto">
          <a:xfrm>
            <a:off x="6424656" y="3877072"/>
            <a:ext cx="2662553" cy="2647731"/>
          </a:xfrm>
          <a:prstGeom prst="rect">
            <a:avLst/>
          </a:prstGeom>
          <a:noFill/>
          <a:ln>
            <a:noFill/>
          </a:ln>
        </p:spPr>
      </p:pic>
      <p:sp>
        <p:nvSpPr>
          <p:cNvPr id="10" name="右箭头 9"/>
          <p:cNvSpPr/>
          <p:nvPr/>
        </p:nvSpPr>
        <p:spPr>
          <a:xfrm rot="19914042">
            <a:off x="4856325" y="3237087"/>
            <a:ext cx="978408" cy="484632"/>
          </a:xfrm>
          <a:prstGeom prst="rightArrow">
            <a:avLst/>
          </a:prstGeom>
          <a:solidFill>
            <a:schemeClr val="bg1"/>
          </a:solidFill>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3" name="矩形 12"/>
          <p:cNvSpPr/>
          <p:nvPr/>
        </p:nvSpPr>
        <p:spPr>
          <a:xfrm>
            <a:off x="2639616" y="6381329"/>
            <a:ext cx="7071167" cy="646331"/>
          </a:xfrm>
          <a:prstGeom prst="rect">
            <a:avLst/>
          </a:prstGeom>
        </p:spPr>
        <p:txBody>
          <a:bodyPr wrap="none">
            <a:spAutoFit/>
          </a:bodyPr>
          <a:lstStyle/>
          <a:p>
            <a:r>
              <a:rPr lang="en-US" altLang="zh-CN" dirty="0"/>
              <a:t>From”FY-3D HIRAS/MWTS</a:t>
            </a:r>
            <a:r>
              <a:rPr lang="zh-CN" altLang="zh-CN" dirty="0"/>
              <a:t>Ⅱ</a:t>
            </a:r>
            <a:r>
              <a:rPr lang="en-US" altLang="zh-CN" dirty="0"/>
              <a:t>/MWHS</a:t>
            </a:r>
            <a:r>
              <a:rPr lang="zh-CN" altLang="zh-CN" dirty="0"/>
              <a:t>Ⅱ</a:t>
            </a:r>
            <a:r>
              <a:rPr lang="en-US" altLang="zh-CN" dirty="0"/>
              <a:t> L1c product testing report”</a:t>
            </a:r>
            <a:r>
              <a:rPr lang="en-US" altLang="zh-CN" dirty="0">
                <a:solidFill>
                  <a:srgbClr val="0000FF"/>
                </a:solidFill>
              </a:rPr>
              <a:t/>
            </a:r>
            <a:br>
              <a:rPr lang="en-US" altLang="zh-CN" dirty="0">
                <a:solidFill>
                  <a:srgbClr val="0000FF"/>
                </a:solidFill>
              </a:rPr>
            </a:br>
            <a:endParaRPr lang="zh-CN" altLang="en-US" dirty="0"/>
          </a:p>
        </p:txBody>
      </p:sp>
      <p:sp>
        <p:nvSpPr>
          <p:cNvPr id="12" name="右箭头 11"/>
          <p:cNvSpPr/>
          <p:nvPr/>
        </p:nvSpPr>
        <p:spPr>
          <a:xfrm rot="2683999">
            <a:off x="4856326" y="4316921"/>
            <a:ext cx="978408" cy="484632"/>
          </a:xfrm>
          <a:prstGeom prst="rightArrow">
            <a:avLst/>
          </a:prstGeom>
          <a:solidFill>
            <a:schemeClr val="bg1"/>
          </a:solidFill>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xmlns="" id="{9AD30628-6701-4D4F-BB08-DC2340EA5455}"/>
              </a:ext>
            </a:extLst>
          </p:cNvPr>
          <p:cNvSpPr txBox="1"/>
          <p:nvPr/>
        </p:nvSpPr>
        <p:spPr>
          <a:xfrm>
            <a:off x="9087209" y="4783120"/>
            <a:ext cx="3041217" cy="400110"/>
          </a:xfrm>
          <a:prstGeom prst="rect">
            <a:avLst/>
          </a:prstGeom>
          <a:solidFill>
            <a:schemeClr val="bg1"/>
          </a:solidFill>
        </p:spPr>
        <p:txBody>
          <a:bodyPr wrap="none" rtlCol="0">
            <a:spAutoFit/>
          </a:bodyPr>
          <a:lstStyle/>
          <a:p>
            <a:r>
              <a:rPr lang="en-US" altLang="zh-CN" sz="2000" b="1" dirty="0"/>
              <a:t>Cloud fraction of MWHS</a:t>
            </a:r>
            <a:endParaRPr lang="zh-CN" altLang="en-US" sz="2000" b="1" dirty="0"/>
          </a:p>
        </p:txBody>
      </p:sp>
      <p:sp>
        <p:nvSpPr>
          <p:cNvPr id="15" name="文本框 14">
            <a:extLst>
              <a:ext uri="{FF2B5EF4-FFF2-40B4-BE49-F238E27FC236}">
                <a16:creationId xmlns:a16="http://schemas.microsoft.com/office/drawing/2014/main" xmlns="" id="{FB45E216-5DAD-47ED-85C4-0E21684FF525}"/>
              </a:ext>
            </a:extLst>
          </p:cNvPr>
          <p:cNvSpPr txBox="1"/>
          <p:nvPr/>
        </p:nvSpPr>
        <p:spPr>
          <a:xfrm>
            <a:off x="9055824" y="3054716"/>
            <a:ext cx="3041217" cy="400110"/>
          </a:xfrm>
          <a:prstGeom prst="rect">
            <a:avLst/>
          </a:prstGeom>
          <a:solidFill>
            <a:schemeClr val="bg1"/>
          </a:solidFill>
        </p:spPr>
        <p:txBody>
          <a:bodyPr wrap="none" rtlCol="0">
            <a:spAutoFit/>
          </a:bodyPr>
          <a:lstStyle/>
          <a:p>
            <a:r>
              <a:rPr lang="en-US" altLang="zh-CN" sz="2000" b="1" dirty="0"/>
              <a:t>Cloud fraction of MWTS</a:t>
            </a:r>
            <a:endParaRPr lang="zh-CN" altLang="en-US" sz="2000" b="1" dirty="0"/>
          </a:p>
        </p:txBody>
      </p:sp>
      <p:sp>
        <p:nvSpPr>
          <p:cNvPr id="16" name="文本框 15">
            <a:extLst>
              <a:ext uri="{FF2B5EF4-FFF2-40B4-BE49-F238E27FC236}">
                <a16:creationId xmlns:a16="http://schemas.microsoft.com/office/drawing/2014/main" xmlns="" id="{75358248-0F22-41E9-AEE7-FACB200C3815}"/>
              </a:ext>
            </a:extLst>
          </p:cNvPr>
          <p:cNvSpPr txBox="1"/>
          <p:nvPr/>
        </p:nvSpPr>
        <p:spPr>
          <a:xfrm>
            <a:off x="378823" y="1859955"/>
            <a:ext cx="4754880" cy="707886"/>
          </a:xfrm>
          <a:prstGeom prst="rect">
            <a:avLst/>
          </a:prstGeom>
          <a:solidFill>
            <a:schemeClr val="bg1"/>
          </a:solidFill>
        </p:spPr>
        <p:txBody>
          <a:bodyPr wrap="square" rtlCol="0">
            <a:spAutoFit/>
          </a:bodyPr>
          <a:lstStyle/>
          <a:p>
            <a:r>
              <a:rPr lang="en-US" altLang="zh-CN" sz="2000" b="1" dirty="0" smtClean="0"/>
              <a:t>Cloud mask product of Medium </a:t>
            </a:r>
            <a:r>
              <a:rPr lang="en-US" altLang="zh-CN" sz="2000" b="1" dirty="0"/>
              <a:t>Resolution Spectral Imager</a:t>
            </a:r>
            <a:r>
              <a:rPr lang="zh-CN" altLang="en-US" sz="2000" b="1" dirty="0"/>
              <a:t>（</a:t>
            </a:r>
            <a:r>
              <a:rPr lang="en-US" altLang="zh-CN" sz="2000" b="1" dirty="0"/>
              <a:t>MERSI</a:t>
            </a:r>
            <a:r>
              <a:rPr lang="zh-CN" altLang="en-US" sz="2000" b="1" dirty="0"/>
              <a:t>）</a:t>
            </a:r>
            <a:r>
              <a:rPr lang="en-US" altLang="zh-CN" sz="2000" b="1" dirty="0"/>
              <a:t> </a:t>
            </a:r>
            <a:endParaRPr lang="zh-CN" altLang="en-US" sz="2000" b="1" dirty="0"/>
          </a:p>
        </p:txBody>
      </p:sp>
      <p:sp>
        <p:nvSpPr>
          <p:cNvPr id="3" name="矩形 2">
            <a:extLst>
              <a:ext uri="{FF2B5EF4-FFF2-40B4-BE49-F238E27FC236}">
                <a16:creationId xmlns:a16="http://schemas.microsoft.com/office/drawing/2014/main" xmlns="" id="{FC289EA2-0BED-410F-9DD9-E050B7783C39}"/>
              </a:ext>
            </a:extLst>
          </p:cNvPr>
          <p:cNvSpPr/>
          <p:nvPr/>
        </p:nvSpPr>
        <p:spPr>
          <a:xfrm>
            <a:off x="4793376" y="3788854"/>
            <a:ext cx="1877437" cy="461665"/>
          </a:xfrm>
          <a:prstGeom prst="rect">
            <a:avLst/>
          </a:prstGeom>
        </p:spPr>
        <p:txBody>
          <a:bodyPr wrap="none">
            <a:spAutoFit/>
          </a:bodyPr>
          <a:lstStyle/>
          <a:p>
            <a:r>
              <a:rPr lang="en-US" altLang="zh-CN" sz="2400" dirty="0">
                <a:solidFill>
                  <a:srgbClr val="FF0000"/>
                </a:solidFill>
                <a:latin typeface="黑体" pitchFamily="2" charset="-122"/>
                <a:ea typeface="黑体" pitchFamily="2" charset="-122"/>
              </a:rPr>
              <a:t>Collocation</a:t>
            </a:r>
            <a:endParaRPr lang="zh-CN" altLang="en-US" sz="2400" dirty="0">
              <a:solidFill>
                <a:srgbClr val="FF0000"/>
              </a:solidFill>
            </a:endParaRPr>
          </a:p>
        </p:txBody>
      </p:sp>
    </p:spTree>
    <p:extLst>
      <p:ext uri="{BB962C8B-B14F-4D97-AF65-F5344CB8AC3E}">
        <p14:creationId xmlns:p14="http://schemas.microsoft.com/office/powerpoint/2010/main" xmlns="" val="100247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19536" y="27566"/>
            <a:ext cx="8229600" cy="1143000"/>
          </a:xfrm>
        </p:spPr>
        <p:txBody>
          <a:bodyPr/>
          <a:lstStyle/>
          <a:p>
            <a:r>
              <a:rPr lang="en-US" altLang="zh-CN" b="1" dirty="0">
                <a:latin typeface="+mj-ea"/>
              </a:rPr>
              <a:t>Precipitation Detection</a:t>
            </a:r>
            <a:endParaRPr lang="zh-CN" altLang="en-US" b="1" dirty="0">
              <a:latin typeface="+mj-ea"/>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xmlns="" val="0"/>
              </a:ext>
            </a:extLst>
          </a:blip>
          <a:srcRect l="25879" r="23644"/>
          <a:stretch/>
        </p:blipFill>
        <p:spPr>
          <a:xfrm>
            <a:off x="866172" y="2038641"/>
            <a:ext cx="4168553" cy="3930649"/>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xmlns="" val="0"/>
              </a:ext>
            </a:extLst>
          </a:blip>
          <a:srcRect l="23713" t="2541" r="24110"/>
          <a:stretch/>
        </p:blipFill>
        <p:spPr>
          <a:xfrm>
            <a:off x="6194612" y="1280590"/>
            <a:ext cx="2752164" cy="2580459"/>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xmlns="" val="0"/>
              </a:ext>
            </a:extLst>
          </a:blip>
          <a:srcRect l="23712" r="25641"/>
          <a:stretch/>
        </p:blipFill>
        <p:spPr>
          <a:xfrm>
            <a:off x="6194612" y="4005065"/>
            <a:ext cx="2671482" cy="2647731"/>
          </a:xfrm>
          <a:prstGeom prst="rect">
            <a:avLst/>
          </a:prstGeom>
        </p:spPr>
      </p:pic>
      <p:sp>
        <p:nvSpPr>
          <p:cNvPr id="7" name="右箭头 6"/>
          <p:cNvSpPr/>
          <p:nvPr/>
        </p:nvSpPr>
        <p:spPr>
          <a:xfrm rot="18877275">
            <a:off x="4806364" y="2953425"/>
            <a:ext cx="978408" cy="484632"/>
          </a:xfrm>
          <a:prstGeom prst="rightArrow">
            <a:avLst/>
          </a:prstGeom>
          <a:solidFill>
            <a:schemeClr val="bg1"/>
          </a:solidFill>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dirty="0">
              <a:solidFill>
                <a:schemeClr val="tx1"/>
              </a:solidFill>
            </a:endParaRPr>
          </a:p>
        </p:txBody>
      </p:sp>
      <p:sp>
        <p:nvSpPr>
          <p:cNvPr id="10" name="右箭头 9"/>
          <p:cNvSpPr/>
          <p:nvPr/>
        </p:nvSpPr>
        <p:spPr>
          <a:xfrm rot="2615211">
            <a:off x="4735105" y="4195157"/>
            <a:ext cx="978408" cy="484632"/>
          </a:xfrm>
          <a:prstGeom prst="rightArrow">
            <a:avLst/>
          </a:prstGeom>
          <a:solidFill>
            <a:schemeClr val="bg1"/>
          </a:solidFill>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630381C7-1190-4013-B0A7-FB913565351E}"/>
              </a:ext>
            </a:extLst>
          </p:cNvPr>
          <p:cNvSpPr/>
          <p:nvPr/>
        </p:nvSpPr>
        <p:spPr>
          <a:xfrm>
            <a:off x="802554" y="1409838"/>
            <a:ext cx="4339650" cy="707886"/>
          </a:xfrm>
          <a:prstGeom prst="rect">
            <a:avLst/>
          </a:prstGeom>
        </p:spPr>
        <p:txBody>
          <a:bodyPr wrap="none">
            <a:spAutoFit/>
          </a:bodyPr>
          <a:lstStyle/>
          <a:p>
            <a:pPr fontAlgn="t"/>
            <a:r>
              <a:rPr lang="en-US" altLang="zh-CN" sz="2000" b="1" dirty="0" smtClean="0">
                <a:latin typeface="&amp;quot"/>
              </a:rPr>
              <a:t>Rain detection product of </a:t>
            </a:r>
          </a:p>
          <a:p>
            <a:pPr fontAlgn="t"/>
            <a:r>
              <a:rPr lang="en-US" altLang="zh-CN" sz="2000" b="1" dirty="0" smtClean="0">
                <a:latin typeface="&amp;quot"/>
              </a:rPr>
              <a:t>Micro-Wave </a:t>
            </a:r>
            <a:r>
              <a:rPr lang="en-US" altLang="zh-CN" sz="2000" b="1" dirty="0">
                <a:latin typeface="&amp;quot"/>
              </a:rPr>
              <a:t>Humidity Sounder -II </a:t>
            </a:r>
          </a:p>
        </p:txBody>
      </p:sp>
      <p:sp>
        <p:nvSpPr>
          <p:cNvPr id="12" name="矩形 11">
            <a:extLst>
              <a:ext uri="{FF2B5EF4-FFF2-40B4-BE49-F238E27FC236}">
                <a16:creationId xmlns:a16="http://schemas.microsoft.com/office/drawing/2014/main" xmlns="" id="{D102366E-6740-412A-B0ED-DC760659B204}"/>
              </a:ext>
            </a:extLst>
          </p:cNvPr>
          <p:cNvSpPr/>
          <p:nvPr/>
        </p:nvSpPr>
        <p:spPr>
          <a:xfrm>
            <a:off x="7520671" y="1030352"/>
            <a:ext cx="4859022" cy="400110"/>
          </a:xfrm>
          <a:prstGeom prst="rect">
            <a:avLst/>
          </a:prstGeom>
        </p:spPr>
        <p:txBody>
          <a:bodyPr wrap="none">
            <a:spAutoFit/>
          </a:bodyPr>
          <a:lstStyle/>
          <a:p>
            <a:r>
              <a:rPr lang="en-US" altLang="zh-CN" sz="2000" b="1" dirty="0">
                <a:solidFill>
                  <a:srgbClr val="222222"/>
                </a:solidFill>
                <a:latin typeface="Helvetica Neue"/>
              </a:rPr>
              <a:t>Micro-Wave Temperature Sounder - </a:t>
            </a:r>
            <a:r>
              <a:rPr lang="en-US" altLang="zh-CN" sz="2000" b="1" dirty="0" smtClean="0">
                <a:solidFill>
                  <a:srgbClr val="222222"/>
                </a:solidFill>
                <a:latin typeface="Helvetica Neue"/>
              </a:rPr>
              <a:t>II </a:t>
            </a:r>
            <a:endParaRPr lang="zh-CN" altLang="en-US" sz="2000" b="1" dirty="0"/>
          </a:p>
        </p:txBody>
      </p:sp>
      <p:sp>
        <p:nvSpPr>
          <p:cNvPr id="13" name="矩形 12">
            <a:extLst>
              <a:ext uri="{FF2B5EF4-FFF2-40B4-BE49-F238E27FC236}">
                <a16:creationId xmlns:a16="http://schemas.microsoft.com/office/drawing/2014/main" xmlns="" id="{0CC5F5A3-391C-40B1-93B5-2829F9016226}"/>
              </a:ext>
            </a:extLst>
          </p:cNvPr>
          <p:cNvSpPr/>
          <p:nvPr/>
        </p:nvSpPr>
        <p:spPr>
          <a:xfrm>
            <a:off x="7852350" y="3871838"/>
            <a:ext cx="4339650" cy="400110"/>
          </a:xfrm>
          <a:prstGeom prst="rect">
            <a:avLst/>
          </a:prstGeom>
        </p:spPr>
        <p:txBody>
          <a:bodyPr wrap="none">
            <a:spAutoFit/>
          </a:bodyPr>
          <a:lstStyle/>
          <a:p>
            <a:pPr fontAlgn="t"/>
            <a:r>
              <a:rPr lang="en-US" altLang="zh-CN" sz="2000" b="1" dirty="0">
                <a:latin typeface="&amp;quot"/>
              </a:rPr>
              <a:t>Micro-Wave Humidity Sounder -II </a:t>
            </a:r>
          </a:p>
        </p:txBody>
      </p:sp>
      <p:sp>
        <p:nvSpPr>
          <p:cNvPr id="14" name="矩形 13">
            <a:extLst>
              <a:ext uri="{FF2B5EF4-FFF2-40B4-BE49-F238E27FC236}">
                <a16:creationId xmlns:a16="http://schemas.microsoft.com/office/drawing/2014/main" xmlns="" id="{D1BBD1DC-751C-4D25-86F2-F0829186E3CA}"/>
              </a:ext>
            </a:extLst>
          </p:cNvPr>
          <p:cNvSpPr/>
          <p:nvPr/>
        </p:nvSpPr>
        <p:spPr>
          <a:xfrm>
            <a:off x="4675950" y="3563770"/>
            <a:ext cx="1877437" cy="461665"/>
          </a:xfrm>
          <a:prstGeom prst="rect">
            <a:avLst/>
          </a:prstGeom>
        </p:spPr>
        <p:txBody>
          <a:bodyPr wrap="none">
            <a:spAutoFit/>
          </a:bodyPr>
          <a:lstStyle/>
          <a:p>
            <a:r>
              <a:rPr lang="en-US" altLang="zh-CN" sz="2400" dirty="0">
                <a:solidFill>
                  <a:srgbClr val="FF0000"/>
                </a:solidFill>
                <a:latin typeface="黑体" pitchFamily="2" charset="-122"/>
                <a:ea typeface="黑体" pitchFamily="2" charset="-122"/>
              </a:rPr>
              <a:t>Collocation</a:t>
            </a:r>
            <a:endParaRPr lang="zh-CN" altLang="en-US" sz="2400" dirty="0">
              <a:solidFill>
                <a:srgbClr val="FF0000"/>
              </a:solidFill>
            </a:endParaRPr>
          </a:p>
        </p:txBody>
      </p:sp>
      <p:sp>
        <p:nvSpPr>
          <p:cNvPr id="15" name="矩形 14">
            <a:extLst>
              <a:ext uri="{FF2B5EF4-FFF2-40B4-BE49-F238E27FC236}">
                <a16:creationId xmlns:a16="http://schemas.microsoft.com/office/drawing/2014/main" xmlns="" id="{27A65580-16C8-41C2-ABE7-21E7D271C96D}"/>
              </a:ext>
            </a:extLst>
          </p:cNvPr>
          <p:cNvSpPr/>
          <p:nvPr/>
        </p:nvSpPr>
        <p:spPr>
          <a:xfrm>
            <a:off x="2639616" y="6381329"/>
            <a:ext cx="7071167" cy="646331"/>
          </a:xfrm>
          <a:prstGeom prst="rect">
            <a:avLst/>
          </a:prstGeom>
        </p:spPr>
        <p:txBody>
          <a:bodyPr wrap="none">
            <a:spAutoFit/>
          </a:bodyPr>
          <a:lstStyle/>
          <a:p>
            <a:r>
              <a:rPr lang="en-US" altLang="zh-CN" dirty="0"/>
              <a:t>From”FY-3D HIRAS/MWTS</a:t>
            </a:r>
            <a:r>
              <a:rPr lang="zh-CN" altLang="zh-CN" dirty="0"/>
              <a:t>Ⅱ</a:t>
            </a:r>
            <a:r>
              <a:rPr lang="en-US" altLang="zh-CN" dirty="0"/>
              <a:t>/MWHS</a:t>
            </a:r>
            <a:r>
              <a:rPr lang="zh-CN" altLang="zh-CN" dirty="0"/>
              <a:t>Ⅱ</a:t>
            </a:r>
            <a:r>
              <a:rPr lang="en-US" altLang="zh-CN" dirty="0"/>
              <a:t> L1c product testing report”</a:t>
            </a:r>
            <a:r>
              <a:rPr lang="en-US" altLang="zh-CN" dirty="0">
                <a:solidFill>
                  <a:srgbClr val="0000FF"/>
                </a:solidFill>
              </a:rPr>
              <a:t/>
            </a:r>
            <a:br>
              <a:rPr lang="en-US" altLang="zh-CN" dirty="0">
                <a:solidFill>
                  <a:srgbClr val="0000FF"/>
                </a:solidFill>
              </a:rPr>
            </a:br>
            <a:endParaRPr lang="zh-CN" altLang="en-US" dirty="0"/>
          </a:p>
        </p:txBody>
      </p:sp>
    </p:spTree>
    <p:extLst>
      <p:ext uri="{BB962C8B-B14F-4D97-AF65-F5344CB8AC3E}">
        <p14:creationId xmlns:p14="http://schemas.microsoft.com/office/powerpoint/2010/main" xmlns="" val="4164420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y3_cloud_overallsurface_flag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60496" y="1213998"/>
            <a:ext cx="3533775" cy="258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1" name="Picture 3" descr="all_CLW_flag5-9  plo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08150" y="1265629"/>
            <a:ext cx="3382962" cy="247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340850" y="2426296"/>
            <a:ext cx="171450" cy="231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3" name="Picture 3" descr="E:\lj文档\FY3同化\plot\fig.2,3,4 cloud 比较 &amp; 分布\fig.2 fy3 cloud over all surface\CLW ge 0.25_flag7..png"/>
          <p:cNvPicPr>
            <a:picLocks noGrp="1" noChangeAspect="1" noChangeArrowheads="1"/>
          </p:cNvPicPr>
          <p:nvPr>
            <p:ph idx="1"/>
          </p:nvPr>
        </p:nvPicPr>
        <p:blipFill>
          <a:blip r:embed="rId6" cstate="print">
            <a:extLst>
              <a:ext uri="{28A0092B-C50C-407E-A947-70E740481C1C}">
                <a14:useLocalDpi xmlns:a14="http://schemas.microsoft.com/office/drawing/2010/main" xmlns="" val="0"/>
              </a:ext>
            </a:extLst>
          </a:blip>
          <a:srcRect/>
          <a:stretch>
            <a:fillRect/>
          </a:stretch>
        </p:blipFill>
        <p:spPr>
          <a:xfrm>
            <a:off x="5808150" y="3701058"/>
            <a:ext cx="3382962" cy="2473325"/>
          </a:xfrm>
          <a:noFill/>
        </p:spPr>
      </p:pic>
      <p:sp>
        <p:nvSpPr>
          <p:cNvPr id="27654" name="文本框 2"/>
          <p:cNvSpPr txBox="1">
            <a:spLocks noChangeArrowheads="1"/>
          </p:cNvSpPr>
          <p:nvPr/>
        </p:nvSpPr>
        <p:spPr bwMode="auto">
          <a:xfrm>
            <a:off x="9483725" y="2573934"/>
            <a:ext cx="40005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hangingPunct="1"/>
            <a:r>
              <a:rPr lang="en-US" altLang="zh-CN" sz="700">
                <a:latin typeface="Times New Roman" pitchFamily="18" charset="0"/>
              </a:rPr>
              <a:t>0.01</a:t>
            </a:r>
            <a:endParaRPr lang="zh-CN" altLang="zh-CN"/>
          </a:p>
        </p:txBody>
      </p:sp>
      <p:sp>
        <p:nvSpPr>
          <p:cNvPr id="27655" name="文本框 2"/>
          <p:cNvSpPr txBox="1">
            <a:spLocks noChangeArrowheads="1"/>
          </p:cNvSpPr>
          <p:nvPr/>
        </p:nvSpPr>
        <p:spPr bwMode="auto">
          <a:xfrm>
            <a:off x="9483725" y="3000971"/>
            <a:ext cx="40005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hangingPunct="1"/>
            <a:r>
              <a:rPr lang="en-US" altLang="zh-CN" sz="700">
                <a:latin typeface="Times New Roman" pitchFamily="18" charset="0"/>
              </a:rPr>
              <a:t>0.05</a:t>
            </a:r>
            <a:endParaRPr lang="zh-CN" altLang="zh-CN"/>
          </a:p>
        </p:txBody>
      </p:sp>
      <p:sp>
        <p:nvSpPr>
          <p:cNvPr id="27656" name="文本框 2"/>
          <p:cNvSpPr txBox="1">
            <a:spLocks noChangeArrowheads="1"/>
          </p:cNvSpPr>
          <p:nvPr/>
        </p:nvSpPr>
        <p:spPr bwMode="auto">
          <a:xfrm>
            <a:off x="9483725" y="3439121"/>
            <a:ext cx="40005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hangingPunct="1"/>
            <a:r>
              <a:rPr lang="en-US" altLang="zh-CN" sz="700" dirty="0">
                <a:latin typeface="Times New Roman" pitchFamily="18" charset="0"/>
              </a:rPr>
              <a:t>0.25</a:t>
            </a:r>
            <a:endParaRPr lang="zh-CN" altLang="zh-CN" dirty="0"/>
          </a:p>
        </p:txBody>
      </p:sp>
      <p:sp>
        <p:nvSpPr>
          <p:cNvPr id="27657" name="文本框 2"/>
          <p:cNvSpPr txBox="1">
            <a:spLocks noChangeArrowheads="1"/>
          </p:cNvSpPr>
          <p:nvPr/>
        </p:nvSpPr>
        <p:spPr bwMode="auto">
          <a:xfrm>
            <a:off x="9512300" y="3937595"/>
            <a:ext cx="3238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hangingPunct="1"/>
            <a:r>
              <a:rPr lang="en-US" altLang="zh-CN" sz="700">
                <a:latin typeface="Times New Roman" pitchFamily="18" charset="0"/>
              </a:rPr>
              <a:t>0.5</a:t>
            </a:r>
            <a:endParaRPr lang="zh-CN" altLang="zh-CN"/>
          </a:p>
        </p:txBody>
      </p:sp>
      <p:sp>
        <p:nvSpPr>
          <p:cNvPr id="27658" name="文本框 2"/>
          <p:cNvSpPr txBox="1">
            <a:spLocks noChangeArrowheads="1"/>
          </p:cNvSpPr>
          <p:nvPr/>
        </p:nvSpPr>
        <p:spPr bwMode="auto">
          <a:xfrm>
            <a:off x="9575800" y="4393209"/>
            <a:ext cx="198438"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hangingPunct="1"/>
            <a:r>
              <a:rPr lang="en-US" altLang="zh-CN" sz="700">
                <a:latin typeface="Times New Roman" pitchFamily="18" charset="0"/>
              </a:rPr>
              <a:t>1</a:t>
            </a:r>
            <a:endParaRPr lang="zh-CN" altLang="zh-CN"/>
          </a:p>
        </p:txBody>
      </p:sp>
      <p:sp>
        <p:nvSpPr>
          <p:cNvPr id="27659" name="矩形 10"/>
          <p:cNvSpPr>
            <a:spLocks noChangeArrowheads="1"/>
          </p:cNvSpPr>
          <p:nvPr/>
        </p:nvSpPr>
        <p:spPr bwMode="auto">
          <a:xfrm>
            <a:off x="6848475" y="900708"/>
            <a:ext cx="135325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000" b="1" dirty="0"/>
              <a:t>MSPPS CLW</a:t>
            </a:r>
            <a:endParaRPr lang="zh-CN" altLang="en-US" sz="2000" b="1" dirty="0"/>
          </a:p>
        </p:txBody>
      </p:sp>
      <p:sp>
        <p:nvSpPr>
          <p:cNvPr id="27660" name="矩形 12"/>
          <p:cNvSpPr>
            <a:spLocks noChangeArrowheads="1"/>
          </p:cNvSpPr>
          <p:nvPr/>
        </p:nvSpPr>
        <p:spPr bwMode="auto">
          <a:xfrm>
            <a:off x="2004937" y="863028"/>
            <a:ext cx="226215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CN" sz="2000" b="1" dirty="0"/>
              <a:t>FY-3A MWTS cloud</a:t>
            </a:r>
            <a:endParaRPr lang="zh-CN" altLang="en-US" sz="2000" b="1" dirty="0"/>
          </a:p>
        </p:txBody>
      </p:sp>
      <p:sp>
        <p:nvSpPr>
          <p:cNvPr id="27661" name="TextBox 13"/>
          <p:cNvSpPr txBox="1">
            <a:spLocks noChangeArrowheads="1"/>
          </p:cNvSpPr>
          <p:nvPr/>
        </p:nvSpPr>
        <p:spPr bwMode="auto">
          <a:xfrm>
            <a:off x="817581" y="3961577"/>
            <a:ext cx="4619607"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dirty="0">
                <a:solidFill>
                  <a:schemeClr val="tx2">
                    <a:lumMod val="50000"/>
                  </a:schemeClr>
                </a:solidFill>
                <a:latin typeface="+mn-ea"/>
                <a:ea typeface="+mn-ea"/>
              </a:rPr>
              <a:t>“Most of the precipitable cloud could be detected, using the </a:t>
            </a:r>
            <a:r>
              <a:rPr lang="en-US" altLang="zh-CN" dirty="0">
                <a:solidFill>
                  <a:srgbClr val="FF0000"/>
                </a:solidFill>
                <a:latin typeface="+mn-ea"/>
                <a:ea typeface="+mn-ea"/>
              </a:rPr>
              <a:t>cloud fraction collocation product</a:t>
            </a:r>
            <a:r>
              <a:rPr lang="en-US" altLang="zh-CN" dirty="0">
                <a:solidFill>
                  <a:schemeClr val="tx2">
                    <a:lumMod val="50000"/>
                  </a:schemeClr>
                </a:solidFill>
                <a:latin typeface="+mn-ea"/>
                <a:ea typeface="+mn-ea"/>
              </a:rPr>
              <a:t> (in FY-3A MWTS</a:t>
            </a:r>
            <a:r>
              <a:rPr lang="zh-CN" altLang="en-US" dirty="0">
                <a:solidFill>
                  <a:schemeClr val="tx2">
                    <a:lumMod val="50000"/>
                  </a:schemeClr>
                </a:solidFill>
                <a:latin typeface="+mn-ea"/>
                <a:ea typeface="+mn-ea"/>
              </a:rPr>
              <a:t> </a:t>
            </a:r>
            <a:r>
              <a:rPr lang="en-US" altLang="zh-CN" dirty="0">
                <a:solidFill>
                  <a:schemeClr val="tx2">
                    <a:lumMod val="50000"/>
                  </a:schemeClr>
                </a:solidFill>
                <a:latin typeface="+mn-ea"/>
                <a:ea typeface="+mn-ea"/>
              </a:rPr>
              <a:t>pixels)</a:t>
            </a:r>
            <a:r>
              <a:rPr lang="zh-CN" altLang="en-US" dirty="0">
                <a:solidFill>
                  <a:schemeClr val="tx2">
                    <a:lumMod val="50000"/>
                  </a:schemeClr>
                </a:solidFill>
                <a:latin typeface="+mn-ea"/>
                <a:ea typeface="+mn-ea"/>
              </a:rPr>
              <a:t>，</a:t>
            </a:r>
            <a:r>
              <a:rPr lang="en-US" altLang="zh-CN" dirty="0">
                <a:solidFill>
                  <a:srgbClr val="FF0000"/>
                </a:solidFill>
                <a:latin typeface="+mn-ea"/>
                <a:ea typeface="+mn-ea"/>
              </a:rPr>
              <a:t>prior to the previous O-B(&gt;3k) method</a:t>
            </a:r>
            <a:r>
              <a:rPr lang="en-US" altLang="zh-CN" dirty="0">
                <a:solidFill>
                  <a:schemeClr val="tx2">
                    <a:lumMod val="50000"/>
                  </a:schemeClr>
                </a:solidFill>
                <a:latin typeface="+mn-ea"/>
                <a:ea typeface="+mn-ea"/>
              </a:rPr>
              <a:t>.”</a:t>
            </a:r>
          </a:p>
        </p:txBody>
      </p:sp>
      <p:sp>
        <p:nvSpPr>
          <p:cNvPr id="27662" name="TextBox 14"/>
          <p:cNvSpPr txBox="1">
            <a:spLocks noChangeArrowheads="1"/>
          </p:cNvSpPr>
          <p:nvPr/>
        </p:nvSpPr>
        <p:spPr bwMode="auto">
          <a:xfrm>
            <a:off x="9343231" y="5247487"/>
            <a:ext cx="13604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400"/>
              <a:t>CLW&gt;0.25g/kg</a:t>
            </a:r>
            <a:endParaRPr lang="zh-CN" altLang="en-US" sz="1400"/>
          </a:p>
        </p:txBody>
      </p:sp>
      <p:sp>
        <p:nvSpPr>
          <p:cNvPr id="15" name="标题 1"/>
          <p:cNvSpPr>
            <a:spLocks noGrp="1"/>
          </p:cNvSpPr>
          <p:nvPr>
            <p:ph type="title"/>
          </p:nvPr>
        </p:nvSpPr>
        <p:spPr>
          <a:xfrm>
            <a:off x="352926" y="6005376"/>
            <a:ext cx="11646569" cy="823230"/>
          </a:xfrm>
          <a:solidFill>
            <a:schemeClr val="bg2"/>
          </a:solidFill>
        </p:spPr>
        <p:txBody>
          <a:bodyPr>
            <a:noAutofit/>
          </a:bodyPr>
          <a:lstStyle/>
          <a:p>
            <a:r>
              <a:rPr lang="zh-CN" altLang="en-US" sz="2400" dirty="0">
                <a:solidFill>
                  <a:schemeClr val="tx2">
                    <a:lumMod val="50000"/>
                  </a:schemeClr>
                </a:solidFill>
                <a:latin typeface="+mn-ea"/>
                <a:ea typeface="+mn-ea"/>
              </a:rPr>
              <a:t>“</a:t>
            </a:r>
            <a:r>
              <a:rPr lang="en-US" altLang="zh-CN" sz="2400" b="1" dirty="0">
                <a:solidFill>
                  <a:srgbClr val="FF0000"/>
                </a:solidFill>
                <a:latin typeface="+mn-ea"/>
                <a:ea typeface="+mn-ea"/>
                <a:cs typeface="Times New Roman" panose="02020603050405020304" pitchFamily="18" charset="0"/>
              </a:rPr>
              <a:t>It’s</a:t>
            </a:r>
            <a:r>
              <a:rPr lang="zh-CN" altLang="en-US" sz="2400" b="1" dirty="0">
                <a:solidFill>
                  <a:srgbClr val="FF0000"/>
                </a:solidFill>
                <a:latin typeface="+mn-ea"/>
                <a:ea typeface="+mn-ea"/>
                <a:cs typeface="Times New Roman" panose="02020603050405020304" pitchFamily="18" charset="0"/>
              </a:rPr>
              <a:t> </a:t>
            </a:r>
            <a:r>
              <a:rPr lang="en-US" altLang="zh-CN" sz="2400" b="1" dirty="0">
                <a:solidFill>
                  <a:srgbClr val="FF0000"/>
                </a:solidFill>
                <a:latin typeface="+mn-ea"/>
                <a:ea typeface="+mn-ea"/>
                <a:cs typeface="Times New Roman" panose="02020603050405020304" pitchFamily="18" charset="0"/>
              </a:rPr>
              <a:t>more</a:t>
            </a:r>
            <a:r>
              <a:rPr lang="zh-CN" altLang="en-US" sz="2400" b="1" dirty="0">
                <a:solidFill>
                  <a:srgbClr val="FF0000"/>
                </a:solidFill>
                <a:latin typeface="+mn-ea"/>
                <a:ea typeface="+mn-ea"/>
                <a:cs typeface="Times New Roman" panose="02020603050405020304" pitchFamily="18" charset="0"/>
              </a:rPr>
              <a:t> </a:t>
            </a:r>
            <a:r>
              <a:rPr lang="en-US" altLang="zh-CN" sz="2400" b="1" dirty="0">
                <a:solidFill>
                  <a:srgbClr val="FF0000"/>
                </a:solidFill>
                <a:latin typeface="+mn-ea"/>
                <a:ea typeface="+mn-ea"/>
                <a:cs typeface="Times New Roman" panose="02020603050405020304" pitchFamily="18" charset="0"/>
              </a:rPr>
              <a:t>efficient to put some critical quality control processing at data provider ,like cloud screening</a:t>
            </a:r>
            <a:r>
              <a:rPr lang="en-US" altLang="zh-CN" sz="2400" dirty="0">
                <a:solidFill>
                  <a:schemeClr val="tx2">
                    <a:lumMod val="50000"/>
                  </a:schemeClr>
                </a:solidFill>
                <a:latin typeface="+mn-ea"/>
                <a:ea typeface="+mn-ea"/>
                <a:cs typeface="Times New Roman" panose="02020603050405020304" pitchFamily="18" charset="0"/>
              </a:rPr>
              <a:t>.” </a:t>
            </a:r>
            <a:r>
              <a:rPr lang="en-US" altLang="zh-CN" sz="1800" dirty="0">
                <a:solidFill>
                  <a:schemeClr val="tx2">
                    <a:lumMod val="50000"/>
                  </a:schemeClr>
                </a:solidFill>
                <a:latin typeface="+mn-ea"/>
                <a:ea typeface="+mn-ea"/>
                <a:cs typeface="Times New Roman" panose="02020603050405020304" pitchFamily="18" charset="0"/>
              </a:rPr>
              <a:t>From 2012 CMA NMC </a:t>
            </a:r>
            <a:r>
              <a:rPr lang="en-US" altLang="zh-CN" sz="1800" dirty="0" err="1">
                <a:solidFill>
                  <a:schemeClr val="tx2">
                    <a:lumMod val="50000"/>
                  </a:schemeClr>
                </a:solidFill>
                <a:latin typeface="+mn-ea"/>
                <a:ea typeface="+mn-ea"/>
                <a:cs typeface="Times New Roman" panose="02020603050405020304" pitchFamily="18" charset="0"/>
              </a:rPr>
              <a:t>Jiandong</a:t>
            </a:r>
            <a:r>
              <a:rPr lang="en-US" altLang="zh-CN" sz="1800" dirty="0">
                <a:solidFill>
                  <a:schemeClr val="tx2">
                    <a:lumMod val="50000"/>
                  </a:schemeClr>
                </a:solidFill>
                <a:latin typeface="+mn-ea"/>
                <a:ea typeface="+mn-ea"/>
                <a:cs typeface="Times New Roman" panose="02020603050405020304" pitchFamily="18" charset="0"/>
              </a:rPr>
              <a:t> Gong’s report </a:t>
            </a:r>
            <a:endParaRPr lang="zh-CN" altLang="en-US" sz="1800" dirty="0">
              <a:solidFill>
                <a:schemeClr val="tx2">
                  <a:lumMod val="50000"/>
                </a:schemeClr>
              </a:solidFill>
              <a:latin typeface="+mn-ea"/>
              <a:ea typeface="+mn-ea"/>
              <a:cs typeface="Times New Roman" panose="02020603050405020304" pitchFamily="18" charset="0"/>
            </a:endParaRPr>
          </a:p>
        </p:txBody>
      </p:sp>
      <p:sp>
        <p:nvSpPr>
          <p:cNvPr id="2" name="灯片编号占位符 1"/>
          <p:cNvSpPr>
            <a:spLocks noGrp="1"/>
          </p:cNvSpPr>
          <p:nvPr>
            <p:ph type="sldNum" sz="quarter" idx="4294967295"/>
          </p:nvPr>
        </p:nvSpPr>
        <p:spPr>
          <a:xfrm>
            <a:off x="9836151" y="6356351"/>
            <a:ext cx="374649" cy="365125"/>
          </a:xfrm>
          <a:prstGeom prst="rect">
            <a:avLst/>
          </a:prstGeom>
        </p:spPr>
        <p:txBody>
          <a:bodyPr/>
          <a:lstStyle/>
          <a:p>
            <a:fld id="{0C913308-F349-4B6D-A68A-DD1791B4A57B}" type="slidenum">
              <a:rPr lang="zh-CN" altLang="en-US" smtClean="0"/>
              <a:pPr/>
              <a:t>47</a:t>
            </a:fld>
            <a:endParaRPr lang="zh-CN" altLang="en-US" dirty="0"/>
          </a:p>
        </p:txBody>
      </p:sp>
      <p:sp>
        <p:nvSpPr>
          <p:cNvPr id="17" name="标题 1"/>
          <p:cNvSpPr txBox="1">
            <a:spLocks/>
          </p:cNvSpPr>
          <p:nvPr/>
        </p:nvSpPr>
        <p:spPr>
          <a:xfrm>
            <a:off x="459341" y="0"/>
            <a:ext cx="1012844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b="1" dirty="0" smtClean="0">
                <a:latin typeface="+mj-ea"/>
              </a:rPr>
              <a:t>Application</a:t>
            </a:r>
            <a:r>
              <a:rPr lang="en-US" altLang="zh-CN" b="1" dirty="0" smtClean="0">
                <a:latin typeface="+mj-ea"/>
              </a:rPr>
              <a:t> of </a:t>
            </a:r>
            <a:r>
              <a:rPr lang="en-US" altLang="zh-CN" b="1" dirty="0">
                <a:latin typeface="+mj-ea"/>
              </a:rPr>
              <a:t>L1C </a:t>
            </a:r>
            <a:r>
              <a:rPr lang="en-US" altLang="zh-CN" b="1" dirty="0" smtClean="0">
                <a:latin typeface="+mj-ea"/>
              </a:rPr>
              <a:t>data in GRAPES </a:t>
            </a:r>
            <a:endParaRPr lang="zh-CN" altLang="en-US" b="1" dirty="0">
              <a:latin typeface="+mj-ea"/>
            </a:endParaRPr>
          </a:p>
        </p:txBody>
      </p:sp>
      <p:sp>
        <p:nvSpPr>
          <p:cNvPr id="5" name="矩形 4">
            <a:extLst>
              <a:ext uri="{FF2B5EF4-FFF2-40B4-BE49-F238E27FC236}">
                <a16:creationId xmlns:a16="http://schemas.microsoft.com/office/drawing/2014/main" xmlns="" id="{6D5D8FFE-26C0-4B33-80D3-A85F73332919}"/>
              </a:ext>
            </a:extLst>
          </p:cNvPr>
          <p:cNvSpPr/>
          <p:nvPr/>
        </p:nvSpPr>
        <p:spPr>
          <a:xfrm>
            <a:off x="9883775" y="2977268"/>
            <a:ext cx="2401458" cy="1015663"/>
          </a:xfrm>
          <a:prstGeom prst="rect">
            <a:avLst/>
          </a:prstGeom>
        </p:spPr>
        <p:txBody>
          <a:bodyPr wrap="square">
            <a:spAutoFit/>
          </a:bodyPr>
          <a:lstStyle/>
          <a:p>
            <a:r>
              <a:rPr lang="en-US" altLang="zh-CN" sz="2000" b="1" dirty="0">
                <a:solidFill>
                  <a:schemeClr val="tx2">
                    <a:lumMod val="50000"/>
                  </a:schemeClr>
                </a:solidFill>
                <a:latin typeface="黑体" pitchFamily="2" charset="-122"/>
                <a:ea typeface="黑体" pitchFamily="2" charset="-122"/>
              </a:rPr>
              <a:t>MSPPS cloud water product from NESDIS</a:t>
            </a:r>
            <a:endParaRPr lang="zh-CN" altLang="en-US" sz="2000" b="1" dirty="0"/>
          </a:p>
        </p:txBody>
      </p:sp>
    </p:spTree>
    <p:extLst>
      <p:ext uri="{BB962C8B-B14F-4D97-AF65-F5344CB8AC3E}">
        <p14:creationId xmlns:p14="http://schemas.microsoft.com/office/powerpoint/2010/main" xmlns="" val="1035160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latin typeface="Times New Roman" pitchFamily="18" charset="0"/>
                <a:ea typeface="华文行楷" pitchFamily="2" charset="-122"/>
                <a:cs typeface="Times New Roman" pitchFamily="18" charset="0"/>
              </a:rPr>
              <a:t>Positive Impact of FY-3 L1C Product</a:t>
            </a:r>
            <a:endParaRPr lang="zh-CN" altLang="en-US" b="1" dirty="0">
              <a:latin typeface="Times New Roman" pitchFamily="18" charset="0"/>
              <a:ea typeface="华文行楷" pitchFamily="2" charset="-122"/>
              <a:cs typeface="Times New Roman" pitchFamily="18" charset="0"/>
            </a:endParaRPr>
          </a:p>
        </p:txBody>
      </p:sp>
      <p:sp>
        <p:nvSpPr>
          <p:cNvPr id="3" name="内容占位符 2"/>
          <p:cNvSpPr>
            <a:spLocks noGrp="1"/>
          </p:cNvSpPr>
          <p:nvPr>
            <p:ph idx="1"/>
          </p:nvPr>
        </p:nvSpPr>
        <p:spPr>
          <a:xfrm>
            <a:off x="1390650" y="1662104"/>
            <a:ext cx="9277350" cy="5050680"/>
          </a:xfrm>
        </p:spPr>
        <p:txBody>
          <a:bodyPr>
            <a:normAutofit/>
          </a:bodyPr>
          <a:lstStyle/>
          <a:p>
            <a:endParaRPr lang="en-US" altLang="zh-CN" sz="2000" dirty="0"/>
          </a:p>
          <a:p>
            <a:pPr marL="0" indent="0">
              <a:buNone/>
            </a:pPr>
            <a:r>
              <a:rPr lang="en-US" altLang="zh-CN" sz="2000" dirty="0"/>
              <a:t>After QC, FY-3A MWTS global data more closely resemble the National Centers for Environmental Prediction (NCEP) forecast data, </a:t>
            </a:r>
            <a:r>
              <a:rPr lang="en-US" altLang="zh-CN" sz="2000" dirty="0">
                <a:solidFill>
                  <a:srgbClr val="FF0000"/>
                </a:solidFill>
              </a:rPr>
              <a:t>the global biases and standard deviations are reduced significantly</a:t>
            </a:r>
            <a:r>
              <a:rPr lang="en-US" altLang="zh-CN" sz="2000" dirty="0"/>
              <a:t>, and the </a:t>
            </a:r>
            <a:r>
              <a:rPr lang="en-US" altLang="zh-CN" sz="2000" dirty="0">
                <a:solidFill>
                  <a:srgbClr val="FF0000"/>
                </a:solidFill>
              </a:rPr>
              <a:t>frequency distribution of </a:t>
            </a:r>
            <a:r>
              <a:rPr lang="en-US" altLang="zh-CN" sz="2000" dirty="0"/>
              <a:t>the differences between observations and model simulations </a:t>
            </a:r>
            <a:r>
              <a:rPr lang="en-US" altLang="zh-CN" sz="2000" dirty="0">
                <a:solidFill>
                  <a:srgbClr val="FF0000"/>
                </a:solidFill>
              </a:rPr>
              <a:t>become more Gaussian</a:t>
            </a:r>
            <a:r>
              <a:rPr lang="en-US" altLang="zh-CN" sz="2000" dirty="0"/>
              <a:t>.</a:t>
            </a:r>
            <a:endParaRPr lang="zh-CN" altLang="en-US" dirty="0"/>
          </a:p>
        </p:txBody>
      </p:sp>
      <p:sp>
        <p:nvSpPr>
          <p:cNvPr id="4" name="矩形 3"/>
          <p:cNvSpPr/>
          <p:nvPr/>
        </p:nvSpPr>
        <p:spPr>
          <a:xfrm>
            <a:off x="2279576" y="5733256"/>
            <a:ext cx="8388424" cy="923330"/>
          </a:xfrm>
          <a:prstGeom prst="rect">
            <a:avLst/>
          </a:prstGeom>
        </p:spPr>
        <p:txBody>
          <a:bodyPr wrap="square">
            <a:spAutoFit/>
          </a:bodyPr>
          <a:lstStyle/>
          <a:p>
            <a:r>
              <a:rPr lang="en-US" altLang="zh-CN" dirty="0">
                <a:latin typeface="Times New Roman" pitchFamily="18" charset="0"/>
                <a:cs typeface="Times New Roman" pitchFamily="18" charset="0"/>
              </a:rPr>
              <a:t>Juan Li</a:t>
            </a:r>
            <a:r>
              <a:rPr lang="zh-CN" altLang="en-US" dirty="0">
                <a:latin typeface="Times New Roman" pitchFamily="18" charset="0"/>
                <a:cs typeface="Times New Roman" pitchFamily="18" charset="0"/>
              </a:rPr>
              <a:t>，</a:t>
            </a:r>
            <a:r>
              <a:rPr lang="en-US" altLang="zh-CN" dirty="0">
                <a:latin typeface="Times New Roman" pitchFamily="18" charset="0"/>
                <a:cs typeface="Times New Roman" pitchFamily="18" charset="0"/>
              </a:rPr>
              <a:t>Xiao Lei </a:t>
            </a:r>
            <a:r>
              <a:rPr lang="en-US" altLang="zh-CN" dirty="0" err="1">
                <a:latin typeface="Times New Roman" pitchFamily="18" charset="0"/>
                <a:cs typeface="Times New Roman" pitchFamily="18" charset="0"/>
              </a:rPr>
              <a:t>Zou</a:t>
            </a:r>
            <a:r>
              <a:rPr lang="zh-CN" altLang="en-US" dirty="0">
                <a:latin typeface="Times New Roman" pitchFamily="18" charset="0"/>
                <a:cs typeface="Times New Roman" pitchFamily="18" charset="0"/>
              </a:rPr>
              <a:t>，</a:t>
            </a:r>
            <a:r>
              <a:rPr lang="en-US" altLang="zh-CN" dirty="0">
                <a:latin typeface="Times New Roman" pitchFamily="18" charset="0"/>
                <a:cs typeface="Times New Roman" pitchFamily="18" charset="0"/>
              </a:rPr>
              <a:t>2013</a:t>
            </a:r>
            <a:r>
              <a:rPr lang="zh-CN" altLang="en-US" dirty="0">
                <a:latin typeface="Times New Roman" pitchFamily="18" charset="0"/>
                <a:cs typeface="Times New Roman" pitchFamily="18" charset="0"/>
              </a:rPr>
              <a:t>，</a:t>
            </a:r>
            <a:r>
              <a:rPr lang="en-US" altLang="zh-CN" dirty="0">
                <a:latin typeface="Times New Roman" pitchFamily="18" charset="0"/>
                <a:cs typeface="Times New Roman" pitchFamily="18" charset="0"/>
              </a:rPr>
              <a:t>JOURNAL OF ATMOSPHERIC AND OCEANIC TECHNOLOGY</a:t>
            </a:r>
            <a:r>
              <a:rPr lang="zh-CN" altLang="en-US" dirty="0">
                <a:latin typeface="Times New Roman" pitchFamily="18" charset="0"/>
                <a:cs typeface="Times New Roman" pitchFamily="18" charset="0"/>
              </a:rPr>
              <a:t>，</a:t>
            </a:r>
            <a:r>
              <a:rPr lang="en-US" altLang="zh-CN" dirty="0">
                <a:latin typeface="Times New Roman" pitchFamily="18" charset="0"/>
                <a:cs typeface="Times New Roman" pitchFamily="18" charset="0"/>
              </a:rPr>
              <a:t>A </a:t>
            </a:r>
            <a:r>
              <a:rPr lang="en-US" altLang="zh-CN" dirty="0">
                <a:solidFill>
                  <a:srgbClr val="FF0000"/>
                </a:solidFill>
                <a:latin typeface="Times New Roman" pitchFamily="18" charset="0"/>
                <a:cs typeface="Times New Roman" pitchFamily="18" charset="0"/>
              </a:rPr>
              <a:t>Quality Control Procedure </a:t>
            </a:r>
            <a:r>
              <a:rPr lang="en-US" altLang="zh-CN" dirty="0">
                <a:latin typeface="Times New Roman" pitchFamily="18" charset="0"/>
                <a:cs typeface="Times New Roman" pitchFamily="18" charset="0"/>
              </a:rPr>
              <a:t>for FY-3A MWTS Measurements with Emphasis  on </a:t>
            </a:r>
            <a:r>
              <a:rPr lang="en-US" altLang="zh-CN" dirty="0">
                <a:solidFill>
                  <a:srgbClr val="FF0000"/>
                </a:solidFill>
                <a:latin typeface="Times New Roman" pitchFamily="18" charset="0"/>
                <a:cs typeface="Times New Roman" pitchFamily="18" charset="0"/>
              </a:rPr>
              <a:t>Cloud Detection Using VIRR Cloud Fraction</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44073" y="3464402"/>
            <a:ext cx="2417445" cy="2268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1864" y="3544219"/>
            <a:ext cx="1680210" cy="19545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27649" y="3698524"/>
            <a:ext cx="1608773" cy="1645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612942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BDB81ABC-546F-4372-A352-4C980FE5C44D}"/>
              </a:ext>
            </a:extLst>
          </p:cNvPr>
          <p:cNvSpPr>
            <a:spLocks noGrp="1"/>
          </p:cNvSpPr>
          <p:nvPr>
            <p:ph idx="1"/>
          </p:nvPr>
        </p:nvSpPr>
        <p:spPr/>
        <p:txBody>
          <a:bodyPr/>
          <a:lstStyle/>
          <a:p>
            <a:pPr marL="0" indent="0">
              <a:buNone/>
            </a:pPr>
            <a:r>
              <a:rPr lang="en-GB" altLang="zh-CN" sz="4400" b="1" dirty="0"/>
              <a:t>Thank you for your attention</a:t>
            </a:r>
            <a:r>
              <a:rPr lang="zh-CN" altLang="en-US" sz="4400" b="1" dirty="0"/>
              <a:t>！</a:t>
            </a:r>
            <a:endParaRPr lang="en-US" altLang="zh-CN" sz="4400" dirty="0"/>
          </a:p>
          <a:p>
            <a:pPr marL="0" indent="0">
              <a:buNone/>
            </a:pPr>
            <a:endParaRPr lang="en-US" altLang="zh-CN" dirty="0"/>
          </a:p>
          <a:p>
            <a:pPr marL="0" indent="0">
              <a:buNone/>
            </a:pPr>
            <a:endParaRPr lang="en-US" altLang="zh-CN" dirty="0"/>
          </a:p>
          <a:p>
            <a:pPr marL="0" indent="0">
              <a:buNone/>
            </a:pPr>
            <a:r>
              <a:rPr lang="en-US" altLang="zh-CN" dirty="0"/>
              <a:t>Email: xishuang@cma.gov.cn</a:t>
            </a:r>
            <a:endParaRPr lang="zh-CN" altLang="en-US" dirty="0"/>
          </a:p>
        </p:txBody>
      </p:sp>
    </p:spTree>
    <p:extLst>
      <p:ext uri="{BB962C8B-B14F-4D97-AF65-F5344CB8AC3E}">
        <p14:creationId xmlns:p14="http://schemas.microsoft.com/office/powerpoint/2010/main" xmlns="" val="4018584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6400" y="365125"/>
            <a:ext cx="11541760" cy="1325563"/>
          </a:xfrm>
        </p:spPr>
        <p:txBody>
          <a:bodyPr>
            <a:normAutofit/>
          </a:bodyPr>
          <a:lstStyle/>
          <a:p>
            <a:r>
              <a:rPr lang="en-US" altLang="zh-CN" b="1" dirty="0"/>
              <a:t>1.5hr Improvement in Latency of FY-3C by GTS</a:t>
            </a:r>
            <a:endParaRPr lang="zh-CN" altLang="en-US" b="1" dirty="0"/>
          </a:p>
        </p:txBody>
      </p:sp>
      <p:pic>
        <p:nvPicPr>
          <p:cNvPr id="1027" name="Picture 3" descr="C:\Users\HP\Desktop\FY3C L1C GTS\NRTtimeliness_dwd_mwh_mwhs2522_delaym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485718"/>
            <a:ext cx="4378087" cy="273630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矩形 3"/>
          <p:cNvSpPr/>
          <p:nvPr/>
        </p:nvSpPr>
        <p:spPr>
          <a:xfrm>
            <a:off x="1190007" y="5663108"/>
            <a:ext cx="10296336" cy="1015663"/>
          </a:xfrm>
          <a:prstGeom prst="rect">
            <a:avLst/>
          </a:prstGeom>
        </p:spPr>
        <p:txBody>
          <a:bodyPr wrap="square">
            <a:spAutoFit/>
          </a:bodyPr>
          <a:lstStyle/>
          <a:p>
            <a:r>
              <a:rPr lang="en-US" altLang="zh-CN" sz="2000" b="1" dirty="0"/>
              <a:t>“It is pleasing to see the timeliness improved from </a:t>
            </a:r>
            <a:r>
              <a:rPr lang="en-US" altLang="zh-CN" sz="2000" b="1" dirty="0">
                <a:solidFill>
                  <a:srgbClr val="FF0000"/>
                </a:solidFill>
              </a:rPr>
              <a:t>4 hours </a:t>
            </a:r>
            <a:r>
              <a:rPr lang="en-US" altLang="zh-CN" sz="2000" b="1" dirty="0" smtClean="0"/>
              <a:t>(at 50% of the accumulated PDF) in the </a:t>
            </a:r>
            <a:r>
              <a:rPr lang="en-US" altLang="zh-CN" sz="2000" b="1" dirty="0" err="1" smtClean="0"/>
              <a:t>EUMETCast</a:t>
            </a:r>
            <a:r>
              <a:rPr lang="en-US" altLang="zh-CN" sz="2000" b="1" dirty="0" smtClean="0"/>
              <a:t> data </a:t>
            </a:r>
            <a:r>
              <a:rPr lang="en-US" altLang="zh-CN" sz="2000" b="1" dirty="0" smtClean="0">
                <a:solidFill>
                  <a:srgbClr val="FF0000"/>
                </a:solidFill>
              </a:rPr>
              <a:t>to 2.5 hours in the GTS data</a:t>
            </a:r>
            <a:r>
              <a:rPr lang="en-US" altLang="zh-CN" sz="2000" b="1" dirty="0" smtClean="0"/>
              <a:t>.” </a:t>
            </a:r>
            <a:r>
              <a:rPr lang="zh-CN" altLang="en-US" sz="2000" dirty="0" smtClean="0"/>
              <a:t>（</a:t>
            </a:r>
            <a:r>
              <a:rPr lang="en-US" altLang="zh-CN" sz="2000" dirty="0"/>
              <a:t>from </a:t>
            </a:r>
            <a:r>
              <a:rPr lang="en-US" altLang="zh-CN" sz="2000" dirty="0" smtClean="0"/>
              <a:t>UK Met Office</a:t>
            </a:r>
            <a:r>
              <a:rPr lang="zh-CN" altLang="en-US" sz="2000" dirty="0" smtClean="0"/>
              <a:t>，</a:t>
            </a:r>
            <a:r>
              <a:rPr lang="en-US" altLang="zh-CN" sz="2000" dirty="0"/>
              <a:t>by </a:t>
            </a:r>
            <a:r>
              <a:rPr lang="en-US" altLang="zh-CN" sz="2000" dirty="0" smtClean="0"/>
              <a:t>email</a:t>
            </a:r>
            <a:r>
              <a:rPr lang="zh-CN" altLang="en-US" sz="2000" dirty="0" smtClean="0"/>
              <a:t>，</a:t>
            </a:r>
            <a:r>
              <a:rPr lang="en-US" altLang="zh-CN" sz="2000" dirty="0"/>
              <a:t>early 2019</a:t>
            </a:r>
            <a:r>
              <a:rPr lang="zh-CN" altLang="en-US" sz="2000" dirty="0"/>
              <a:t>）</a:t>
            </a:r>
            <a:endParaRPr lang="en-US" altLang="zh-CN" sz="2000" dirty="0"/>
          </a:p>
        </p:txBody>
      </p:sp>
      <p:sp>
        <p:nvSpPr>
          <p:cNvPr id="9" name="TextBox 8"/>
          <p:cNvSpPr txBox="1"/>
          <p:nvPr/>
        </p:nvSpPr>
        <p:spPr>
          <a:xfrm>
            <a:off x="1373568" y="1897074"/>
            <a:ext cx="4064706" cy="461665"/>
          </a:xfrm>
          <a:prstGeom prst="rect">
            <a:avLst/>
          </a:prstGeom>
          <a:noFill/>
        </p:spPr>
        <p:txBody>
          <a:bodyPr wrap="square" rtlCol="0">
            <a:spAutoFit/>
          </a:bodyPr>
          <a:lstStyle/>
          <a:p>
            <a:r>
              <a:rPr lang="en-US" altLang="zh-CN" sz="2400" b="1" dirty="0"/>
              <a:t>FY3C L1C (</a:t>
            </a:r>
            <a:r>
              <a:rPr lang="en-US" altLang="zh-CN" sz="2400" b="1" dirty="0">
                <a:solidFill>
                  <a:srgbClr val="FF0000"/>
                </a:solidFill>
              </a:rPr>
              <a:t>from GTS </a:t>
            </a:r>
            <a:r>
              <a:rPr lang="en-US" altLang="zh-CN" sz="2400" b="1" dirty="0"/>
              <a:t>),2018</a:t>
            </a:r>
            <a:endParaRPr lang="zh-CN" altLang="en-US" sz="2400" b="1" dirty="0"/>
          </a:p>
        </p:txBody>
      </p:sp>
      <p:sp>
        <p:nvSpPr>
          <p:cNvPr id="14" name="TextBox 13"/>
          <p:cNvSpPr txBox="1"/>
          <p:nvPr/>
        </p:nvSpPr>
        <p:spPr>
          <a:xfrm>
            <a:off x="6812207" y="1901848"/>
            <a:ext cx="4227439" cy="461665"/>
          </a:xfrm>
          <a:prstGeom prst="rect">
            <a:avLst/>
          </a:prstGeom>
          <a:noFill/>
        </p:spPr>
        <p:txBody>
          <a:bodyPr wrap="none" rtlCol="0">
            <a:spAutoFit/>
          </a:bodyPr>
          <a:lstStyle/>
          <a:p>
            <a:r>
              <a:rPr lang="en-US" altLang="zh-CN" sz="2400" b="1" dirty="0"/>
              <a:t>FY3C (</a:t>
            </a:r>
            <a:r>
              <a:rPr lang="en-US" altLang="zh-CN" sz="2400" b="1" dirty="0">
                <a:solidFill>
                  <a:srgbClr val="FF0000"/>
                </a:solidFill>
              </a:rPr>
              <a:t>from </a:t>
            </a:r>
            <a:r>
              <a:rPr lang="en-US" altLang="zh-CN" sz="2400" b="1" dirty="0" err="1">
                <a:solidFill>
                  <a:srgbClr val="FF0000"/>
                </a:solidFill>
              </a:rPr>
              <a:t>EUMETcast</a:t>
            </a:r>
            <a:r>
              <a:rPr lang="en-US" altLang="zh-CN" sz="2400" b="1" dirty="0"/>
              <a:t>),2017</a:t>
            </a:r>
            <a:endParaRPr lang="zh-CN" altLang="en-US" sz="2400" b="1" dirty="0"/>
          </a:p>
        </p:txBody>
      </p:sp>
      <p:sp>
        <p:nvSpPr>
          <p:cNvPr id="10" name="左箭头 9"/>
          <p:cNvSpPr/>
          <p:nvPr/>
        </p:nvSpPr>
        <p:spPr>
          <a:xfrm>
            <a:off x="5493682" y="3611554"/>
            <a:ext cx="844493" cy="484632"/>
          </a:xfrm>
          <a:prstGeom prst="leftArrow">
            <a:avLst/>
          </a:prstGeom>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solidFill>
                <a:srgbClr val="FF0000"/>
              </a:solidFill>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90231" y="2565125"/>
            <a:ext cx="4125142" cy="2577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356590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E8AAA5-8A6E-4448-9C78-1444078A3C91}"/>
              </a:ext>
            </a:extLst>
          </p:cNvPr>
          <p:cNvSpPr>
            <a:spLocks noGrp="1"/>
          </p:cNvSpPr>
          <p:nvPr>
            <p:ph type="title"/>
          </p:nvPr>
        </p:nvSpPr>
        <p:spPr/>
        <p:txBody>
          <a:bodyPr/>
          <a:lstStyle/>
          <a:p>
            <a:r>
              <a:rPr lang="en-US" altLang="zh-CN" b="1" dirty="0"/>
              <a:t>0.5hr Global Distribution of All </a:t>
            </a:r>
            <a:r>
              <a:rPr lang="en-US" altLang="zh-CN" b="1" dirty="0" err="1"/>
              <a:t>Satelliltes</a:t>
            </a:r>
            <a:endParaRPr lang="zh-CN" altLang="en-US" b="1" dirty="0"/>
          </a:p>
        </p:txBody>
      </p:sp>
      <p:pic>
        <p:nvPicPr>
          <p:cNvPr id="4" name="图片 3">
            <a:extLst>
              <a:ext uri="{FF2B5EF4-FFF2-40B4-BE49-F238E27FC236}">
                <a16:creationId xmlns:a16="http://schemas.microsoft.com/office/drawing/2014/main" xmlns="" id="{52C51180-EB0A-470C-865E-D5D36C85A9F7}"/>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58845" y="1905000"/>
            <a:ext cx="5274310" cy="3048000"/>
          </a:xfrm>
          <a:prstGeom prst="rect">
            <a:avLst/>
          </a:prstGeom>
          <a:noFill/>
          <a:ln>
            <a:noFill/>
          </a:ln>
        </p:spPr>
      </p:pic>
      <p:pic>
        <p:nvPicPr>
          <p:cNvPr id="5" name="图片 4">
            <a:extLst>
              <a:ext uri="{FF2B5EF4-FFF2-40B4-BE49-F238E27FC236}">
                <a16:creationId xmlns:a16="http://schemas.microsoft.com/office/drawing/2014/main" xmlns="" id="{DAA30A9E-0195-4DA5-8EC7-468FB36F9ACF}"/>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8486" y="5009832"/>
            <a:ext cx="5274310" cy="314960"/>
          </a:xfrm>
          <a:prstGeom prst="rect">
            <a:avLst/>
          </a:prstGeom>
          <a:noFill/>
          <a:ln>
            <a:noFill/>
          </a:ln>
        </p:spPr>
      </p:pic>
      <p:sp>
        <p:nvSpPr>
          <p:cNvPr id="6" name="矩形 5">
            <a:extLst>
              <a:ext uri="{FF2B5EF4-FFF2-40B4-BE49-F238E27FC236}">
                <a16:creationId xmlns:a16="http://schemas.microsoft.com/office/drawing/2014/main" xmlns="" id="{FB43B29B-DC42-4229-953E-413EBD06F17D}"/>
              </a:ext>
            </a:extLst>
          </p:cNvPr>
          <p:cNvSpPr/>
          <p:nvPr/>
        </p:nvSpPr>
        <p:spPr>
          <a:xfrm>
            <a:off x="1155960" y="5836914"/>
            <a:ext cx="9496799" cy="523220"/>
          </a:xfrm>
          <a:prstGeom prst="rect">
            <a:avLst/>
          </a:prstGeom>
        </p:spPr>
        <p:txBody>
          <a:bodyPr wrap="square">
            <a:spAutoFit/>
          </a:bodyPr>
          <a:lstStyle/>
          <a:p>
            <a:pPr lvl="0" algn="just">
              <a:spcAft>
                <a:spcPts val="0"/>
              </a:spcAft>
            </a:pPr>
            <a:r>
              <a:rPr lang="en-US" altLang="zh-CN" sz="800" kern="100" dirty="0">
                <a:latin typeface="Times New Roman" panose="02020603050405020304" pitchFamily="18" charset="0"/>
                <a:ea typeface="宋体" panose="02010600030101010101" pitchFamily="2" charset="-122"/>
                <a:cs typeface="Times New Roman" panose="02020603050405020304" pitchFamily="18" charset="0"/>
              </a:rPr>
              <a:t>Assimilation of ATOVS radiances at ECMWF: third year EUMETSAT fellowship report. E. Di Tomaso, N. Bormann and S. English,</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800" kern="100" dirty="0">
                <a:latin typeface="Times New Roman" panose="02020603050405020304" pitchFamily="18" charset="0"/>
                <a:ea typeface="宋体" panose="02010600030101010101" pitchFamily="2" charset="-122"/>
                <a:cs typeface="Times New Roman" panose="02020603050405020304" pitchFamily="18" charset="0"/>
              </a:rPr>
              <a:t>August 2013,</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800" kern="100" dirty="0">
                <a:latin typeface="Times New Roman" panose="02020603050405020304" pitchFamily="18" charset="0"/>
                <a:ea typeface="宋体" panose="02010600030101010101" pitchFamily="2" charset="-122"/>
                <a:cs typeface="Times New Roman" panose="02020603050405020304" pitchFamily="18" charset="0"/>
              </a:rPr>
              <a:t>EUMETSAT/ECMWF Fellowship </a:t>
            </a:r>
            <a:r>
              <a:rPr lang="en-US" altLang="zh-CN" sz="800" kern="100" dirty="0" err="1">
                <a:latin typeface="Times New Roman" panose="02020603050405020304" pitchFamily="18" charset="0"/>
                <a:ea typeface="宋体" panose="02010600030101010101" pitchFamily="2" charset="-122"/>
                <a:cs typeface="Times New Roman" panose="02020603050405020304" pitchFamily="18" charset="0"/>
              </a:rPr>
              <a:t>Programme</a:t>
            </a:r>
            <a:r>
              <a:rPr lang="en-US" altLang="zh-CN" sz="800" kern="100" dirty="0">
                <a:latin typeface="Times New Roman" panose="02020603050405020304" pitchFamily="18" charset="0"/>
                <a:ea typeface="宋体" panose="02010600030101010101" pitchFamily="2" charset="-122"/>
                <a:cs typeface="Times New Roman" panose="02020603050405020304" pitchFamily="18" charset="0"/>
              </a:rPr>
              <a:t> Research Report No. 29</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171933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7FDE62B-3165-4C11-82A4-651DD1AECD4D}"/>
              </a:ext>
            </a:extLst>
          </p:cNvPr>
          <p:cNvSpPr>
            <a:spLocks noGrp="1"/>
          </p:cNvSpPr>
          <p:nvPr>
            <p:ph type="title"/>
          </p:nvPr>
        </p:nvSpPr>
        <p:spPr/>
        <p:txBody>
          <a:bodyPr/>
          <a:lstStyle/>
          <a:p>
            <a:r>
              <a:rPr lang="en-US" altLang="zh-CN" b="1" dirty="0"/>
              <a:t>2. Mining the Usage of </a:t>
            </a:r>
            <a:r>
              <a:rPr lang="en-US" altLang="zh-CN" b="1" dirty="0" err="1"/>
              <a:t>DBNet</a:t>
            </a:r>
            <a:r>
              <a:rPr lang="en-US" altLang="zh-CN" b="1" dirty="0"/>
              <a:t> in CMA</a:t>
            </a:r>
            <a:endParaRPr lang="zh-CN" altLang="en-US" b="1" dirty="0"/>
          </a:p>
        </p:txBody>
      </p:sp>
      <p:sp>
        <p:nvSpPr>
          <p:cNvPr id="3" name="内容占位符 2">
            <a:extLst>
              <a:ext uri="{FF2B5EF4-FFF2-40B4-BE49-F238E27FC236}">
                <a16:creationId xmlns:a16="http://schemas.microsoft.com/office/drawing/2014/main" xmlns="" id="{2E1167A0-A5B8-4EC5-8026-F8B7DD6FFD84}"/>
              </a:ext>
            </a:extLst>
          </p:cNvPr>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xmlns="" val="3228075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64137" y="544017"/>
            <a:ext cx="1000125" cy="566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灯片编号占位符 5"/>
          <p:cNvSpPr>
            <a:spLocks noGrp="1"/>
          </p:cNvSpPr>
          <p:nvPr>
            <p:ph type="sldNum" sz="quarter" idx="11"/>
          </p:nvPr>
        </p:nvSpPr>
        <p:spPr/>
        <p:txBody>
          <a:bodyPr/>
          <a:lstStyle/>
          <a:p>
            <a:fld id="{6AADF881-A2C1-48FD-81FC-25A1D6F9858E}" type="slidenum">
              <a:rPr lang="zh-CN" altLang="en-US" smtClean="0"/>
              <a:pPr/>
              <a:t>7</a:t>
            </a:fld>
            <a:endParaRPr lang="zh-CN" altLang="en-US" dirty="0"/>
          </a:p>
        </p:txBody>
      </p:sp>
      <p:sp>
        <p:nvSpPr>
          <p:cNvPr id="8" name="标题 1"/>
          <p:cNvSpPr>
            <a:spLocks noGrp="1"/>
          </p:cNvSpPr>
          <p:nvPr>
            <p:ph type="title"/>
          </p:nvPr>
        </p:nvSpPr>
        <p:spPr>
          <a:xfrm>
            <a:off x="580572" y="354920"/>
            <a:ext cx="11030856" cy="1134000"/>
          </a:xfrm>
        </p:spPr>
        <p:txBody>
          <a:bodyPr>
            <a:noAutofit/>
          </a:bodyPr>
          <a:lstStyle/>
          <a:p>
            <a:r>
              <a:rPr lang="en-US" altLang="zh-CN" b="1" dirty="0"/>
              <a:t>Advanced TIROS Operational Vertical Sounder (ATOVS)</a:t>
            </a:r>
            <a:endParaRPr lang="zh-CN" altLang="en-US" b="1" dirty="0"/>
          </a:p>
        </p:txBody>
      </p:sp>
      <p:sp>
        <p:nvSpPr>
          <p:cNvPr id="7" name="矩形 6"/>
          <p:cNvSpPr/>
          <p:nvPr/>
        </p:nvSpPr>
        <p:spPr>
          <a:xfrm>
            <a:off x="764052" y="1766367"/>
            <a:ext cx="8416949" cy="1643527"/>
          </a:xfrm>
          <a:prstGeom prst="rect">
            <a:avLst/>
          </a:prstGeom>
        </p:spPr>
        <p:txBody>
          <a:bodyPr wrap="square">
            <a:spAutoFit/>
          </a:bodyPr>
          <a:lstStyle/>
          <a:p>
            <a:r>
              <a:rPr lang="en-US" altLang="zh-CN" dirty="0">
                <a:latin typeface="+mn-ea"/>
                <a:cs typeface="Times New Roman" pitchFamily="18" charset="0"/>
              </a:rPr>
              <a:t>Onload on  NOAA series (15-19) and EUMETSAT </a:t>
            </a:r>
            <a:r>
              <a:rPr lang="en-US" altLang="zh-CN" dirty="0" err="1">
                <a:latin typeface="+mn-ea"/>
                <a:cs typeface="Times New Roman" pitchFamily="18" charset="0"/>
              </a:rPr>
              <a:t>MetOp</a:t>
            </a:r>
            <a:r>
              <a:rPr lang="en-US" altLang="zh-CN" dirty="0">
                <a:latin typeface="+mn-ea"/>
                <a:cs typeface="Times New Roman" pitchFamily="18" charset="0"/>
              </a:rPr>
              <a:t>-A/B/C</a:t>
            </a:r>
            <a:r>
              <a:rPr lang="zh-CN" altLang="zh-CN" dirty="0">
                <a:latin typeface="+mn-ea"/>
                <a:cs typeface="Times New Roman" pitchFamily="18" charset="0"/>
              </a:rPr>
              <a:t>。</a:t>
            </a:r>
            <a:endParaRPr lang="zh-CN" altLang="en-US" dirty="0">
              <a:latin typeface="+mn-ea"/>
              <a:cs typeface="Times New Roman" pitchFamily="18" charset="0"/>
            </a:endParaRPr>
          </a:p>
          <a:p>
            <a:pPr marL="342900" indent="-342900">
              <a:spcBef>
                <a:spcPct val="20000"/>
              </a:spcBef>
              <a:buClr>
                <a:schemeClr val="tx2"/>
              </a:buClr>
              <a:buSzPct val="60000"/>
              <a:buFont typeface="Wingdings 2"/>
              <a:buChar char=""/>
            </a:pPr>
            <a:r>
              <a:rPr lang="en-US" altLang="zh-CN" dirty="0">
                <a:latin typeface="+mn-ea"/>
              </a:rPr>
              <a:t>Advanced Microwave Sounding Unit-A</a:t>
            </a:r>
            <a:r>
              <a:rPr lang="zh-CN" altLang="en-US" dirty="0">
                <a:latin typeface="+mn-ea"/>
              </a:rPr>
              <a:t>（</a:t>
            </a:r>
            <a:r>
              <a:rPr lang="en-US" altLang="zh-CN" dirty="0">
                <a:latin typeface="+mn-ea"/>
              </a:rPr>
              <a:t>AMSU-A</a:t>
            </a:r>
            <a:r>
              <a:rPr lang="zh-CN" altLang="en-US" dirty="0">
                <a:latin typeface="+mn-ea"/>
              </a:rPr>
              <a:t>）</a:t>
            </a:r>
            <a:endParaRPr lang="en-US" altLang="zh-CN" dirty="0">
              <a:latin typeface="+mn-ea"/>
            </a:endParaRPr>
          </a:p>
          <a:p>
            <a:pPr marL="342900" indent="-342900">
              <a:spcBef>
                <a:spcPct val="20000"/>
              </a:spcBef>
              <a:buClr>
                <a:schemeClr val="tx2"/>
              </a:buClr>
              <a:buSzPct val="60000"/>
              <a:buFont typeface="Wingdings 2"/>
              <a:buChar char=""/>
            </a:pPr>
            <a:r>
              <a:rPr lang="en-US" altLang="zh-CN" dirty="0">
                <a:latin typeface="+mn-ea"/>
              </a:rPr>
              <a:t>Advanced Microwave Sounding Unit-B </a:t>
            </a:r>
            <a:r>
              <a:rPr lang="zh-CN" altLang="en-US" dirty="0">
                <a:latin typeface="+mn-ea"/>
              </a:rPr>
              <a:t>（</a:t>
            </a:r>
            <a:r>
              <a:rPr lang="en-US" altLang="zh-CN" dirty="0">
                <a:latin typeface="+mn-ea"/>
              </a:rPr>
              <a:t>AMSU-B</a:t>
            </a:r>
            <a:r>
              <a:rPr lang="zh-CN" altLang="en-US" dirty="0">
                <a:latin typeface="+mn-ea"/>
              </a:rPr>
              <a:t>）</a:t>
            </a:r>
            <a:r>
              <a:rPr lang="en-US" altLang="zh-CN" dirty="0">
                <a:latin typeface="+mn-ea"/>
              </a:rPr>
              <a:t>/Microwave Humidity Sounding</a:t>
            </a:r>
            <a:r>
              <a:rPr lang="zh-CN" altLang="en-US" dirty="0">
                <a:latin typeface="+mn-ea"/>
              </a:rPr>
              <a:t>（</a:t>
            </a:r>
            <a:r>
              <a:rPr lang="en-US" altLang="zh-CN" dirty="0">
                <a:latin typeface="+mn-ea"/>
              </a:rPr>
              <a:t>MHS</a:t>
            </a:r>
            <a:r>
              <a:rPr lang="zh-CN" altLang="en-US" dirty="0">
                <a:latin typeface="+mn-ea"/>
              </a:rPr>
              <a:t>）</a:t>
            </a:r>
            <a:endParaRPr lang="en-US" altLang="zh-CN" dirty="0">
              <a:latin typeface="+mn-ea"/>
            </a:endParaRPr>
          </a:p>
          <a:p>
            <a:pPr marL="342900" indent="-342900">
              <a:spcBef>
                <a:spcPct val="20000"/>
              </a:spcBef>
              <a:buClr>
                <a:schemeClr val="tx2"/>
              </a:buClr>
              <a:buSzPct val="60000"/>
              <a:buFont typeface="Wingdings 2"/>
              <a:buChar char=""/>
            </a:pPr>
            <a:r>
              <a:rPr lang="en-US" altLang="zh-CN" dirty="0">
                <a:latin typeface="+mn-ea"/>
              </a:rPr>
              <a:t> High Resolution Infrared Sounder</a:t>
            </a:r>
            <a:r>
              <a:rPr lang="zh-CN" altLang="en-US" dirty="0">
                <a:latin typeface="+mn-ea"/>
              </a:rPr>
              <a:t>（</a:t>
            </a:r>
            <a:r>
              <a:rPr lang="en-US" altLang="zh-CN" dirty="0">
                <a:latin typeface="+mn-ea"/>
              </a:rPr>
              <a:t>HIRS</a:t>
            </a:r>
            <a:r>
              <a:rPr lang="zh-CN" altLang="en-US" dirty="0">
                <a:latin typeface="+mn-ea"/>
              </a:rPr>
              <a:t>）</a:t>
            </a:r>
            <a:endParaRPr lang="en-US" altLang="zh-CN" dirty="0">
              <a:latin typeface="+mn-ea"/>
            </a:endParaRP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8490" y="3774825"/>
            <a:ext cx="2147888" cy="2252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内容占位符 5"/>
          <p:cNvSpPr txBox="1">
            <a:spLocks/>
          </p:cNvSpPr>
          <p:nvPr/>
        </p:nvSpPr>
        <p:spPr>
          <a:xfrm>
            <a:off x="3402640" y="3851667"/>
            <a:ext cx="3905675" cy="2024252"/>
          </a:xfrm>
          <a:prstGeom prst="rect">
            <a:avLst/>
          </a:prstGeom>
        </p:spPr>
        <p:txBody>
          <a:bodyPr/>
          <a:lstStyle>
            <a:lvl1pPr marL="342900" indent="-342900" algn="l" rtl="0" eaLnBrk="1" latinLnBrk="0" hangingPunct="1">
              <a:spcBef>
                <a:spcPct val="20000"/>
              </a:spcBef>
              <a:buClr>
                <a:schemeClr val="tx2"/>
              </a:buClr>
              <a:buSzPct val="6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None/>
            </a:pPr>
            <a:r>
              <a:rPr lang="en-US" altLang="zh-CN" sz="2400" dirty="0">
                <a:latin typeface="华文楷体" panose="02010600040101010101" pitchFamily="2" charset="-122"/>
                <a:ea typeface="华文楷体" panose="02010600040101010101" pitchFamily="2" charset="-122"/>
              </a:rPr>
              <a:t>AMSU-A</a:t>
            </a:r>
          </a:p>
          <a:p>
            <a:r>
              <a:rPr lang="en-US" altLang="zh-CN" sz="2000" dirty="0">
                <a:latin typeface="华文楷体" pitchFamily="2" charset="-122"/>
                <a:ea typeface="华文楷体" pitchFamily="2" charset="-122"/>
              </a:rPr>
              <a:t>Vertical sounding of atmospheric temperature</a:t>
            </a:r>
          </a:p>
          <a:p>
            <a:r>
              <a:rPr lang="en-US" altLang="zh-CN" sz="2000" dirty="0">
                <a:latin typeface="华文楷体" pitchFamily="2" charset="-122"/>
                <a:ea typeface="华文楷体" pitchFamily="2" charset="-122"/>
              </a:rPr>
              <a:t>Providing the most contribution to NWP</a:t>
            </a:r>
          </a:p>
          <a:p>
            <a:pPr marL="0" indent="0">
              <a:buNone/>
            </a:pPr>
            <a:endParaRPr lang="zh-CN" altLang="en-US" dirty="0">
              <a:solidFill>
                <a:schemeClr val="bg1"/>
              </a:solidFill>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73712" y="3463925"/>
            <a:ext cx="3170237" cy="3030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矩形 3"/>
          <p:cNvSpPr/>
          <p:nvPr/>
        </p:nvSpPr>
        <p:spPr>
          <a:xfrm>
            <a:off x="8153400" y="3335667"/>
            <a:ext cx="2210862" cy="369332"/>
          </a:xfrm>
          <a:prstGeom prst="rect">
            <a:avLst/>
          </a:prstGeom>
        </p:spPr>
        <p:txBody>
          <a:bodyPr wrap="none">
            <a:spAutoFit/>
          </a:bodyPr>
          <a:lstStyle/>
          <a:p>
            <a:pPr>
              <a:defRPr/>
            </a:pPr>
            <a:r>
              <a:rPr lang="en-US" altLang="zh-CN" kern="0" dirty="0">
                <a:latin typeface="Times New Roman" panose="02020603050405020304" pitchFamily="18" charset="0"/>
                <a:cs typeface="Times New Roman" panose="02020603050405020304" pitchFamily="18" charset="0"/>
              </a:rPr>
              <a:t>2012</a:t>
            </a:r>
            <a:r>
              <a:rPr lang="zh-CN" altLang="en-US" kern="0" dirty="0">
                <a:latin typeface="Times New Roman" panose="02020603050405020304" pitchFamily="18" charset="0"/>
                <a:cs typeface="Times New Roman" panose="02020603050405020304" pitchFamily="18" charset="0"/>
              </a:rPr>
              <a:t>，</a:t>
            </a:r>
            <a:r>
              <a:rPr lang="en-US" altLang="zh-CN" kern="0" dirty="0">
                <a:latin typeface="Times New Roman" panose="02020603050405020304" pitchFamily="18" charset="0"/>
                <a:cs typeface="Times New Roman" panose="02020603050405020304" pitchFamily="18" charset="0"/>
              </a:rPr>
              <a:t>WMO Report </a:t>
            </a:r>
            <a:endParaRPr lang="zh-CN" altLang="en-US" dirty="0">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xmlns="" val="263768224"/>
      </p:ext>
    </p:extLst>
  </p:cSld>
  <p:clrMapOvr>
    <a:masterClrMapping/>
  </p:clrMapOvr>
  <p:transition advTm="99672"/>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3770" y="264859"/>
            <a:ext cx="11408230" cy="1143000"/>
          </a:xfrm>
        </p:spPr>
        <p:txBody>
          <a:bodyPr>
            <a:normAutofit fontScale="90000"/>
          </a:bodyPr>
          <a:lstStyle/>
          <a:p>
            <a:r>
              <a:rPr lang="en-US" altLang="zh-CN" b="1" dirty="0"/>
              <a:t>Barriers of the assimilation of Polar </a:t>
            </a:r>
            <a:r>
              <a:rPr lang="en-US" altLang="zh-CN" b="1" dirty="0" err="1" smtClean="0"/>
              <a:t>Oribting</a:t>
            </a:r>
            <a:r>
              <a:rPr lang="en-US" altLang="zh-CN" b="1" dirty="0" smtClean="0"/>
              <a:t> </a:t>
            </a:r>
            <a:r>
              <a:rPr lang="en-US" altLang="zh-CN" b="1" dirty="0"/>
              <a:t>Satellite Data  in </a:t>
            </a:r>
            <a:r>
              <a:rPr lang="en-US" altLang="zh-CN" b="1" dirty="0">
                <a:solidFill>
                  <a:srgbClr val="FF0000"/>
                </a:solidFill>
              </a:rPr>
              <a:t>regional </a:t>
            </a:r>
            <a:r>
              <a:rPr lang="en-US" altLang="zh-CN" b="1" dirty="0"/>
              <a:t>NWP</a:t>
            </a:r>
            <a:endParaRPr lang="zh-CN" altLang="en-US" b="1" dirty="0"/>
          </a:p>
        </p:txBody>
      </p:sp>
      <p:sp>
        <p:nvSpPr>
          <p:cNvPr id="4" name="内容占位符 3"/>
          <p:cNvSpPr>
            <a:spLocks noGrp="1"/>
          </p:cNvSpPr>
          <p:nvPr>
            <p:ph idx="1"/>
          </p:nvPr>
        </p:nvSpPr>
        <p:spPr>
          <a:xfrm>
            <a:off x="5158290" y="1923117"/>
            <a:ext cx="4508224" cy="4934883"/>
          </a:xfrm>
        </p:spPr>
        <p:txBody>
          <a:bodyPr>
            <a:noAutofit/>
          </a:bodyPr>
          <a:lstStyle/>
          <a:p>
            <a:pPr>
              <a:lnSpc>
                <a:spcPct val="160000"/>
              </a:lnSpc>
              <a:spcBef>
                <a:spcPts val="0"/>
              </a:spcBef>
            </a:pPr>
            <a:r>
              <a:rPr lang="en-US" altLang="zh-CN" dirty="0">
                <a:latin typeface="+mn-ea"/>
              </a:rPr>
              <a:t>Data Download  </a:t>
            </a:r>
          </a:p>
          <a:p>
            <a:pPr>
              <a:lnSpc>
                <a:spcPct val="160000"/>
              </a:lnSpc>
              <a:spcBef>
                <a:spcPts val="0"/>
              </a:spcBef>
            </a:pPr>
            <a:r>
              <a:rPr lang="en-US" altLang="zh-CN" dirty="0">
                <a:latin typeface="+mn-ea"/>
              </a:rPr>
              <a:t>Time Latency  </a:t>
            </a:r>
          </a:p>
          <a:p>
            <a:pPr>
              <a:lnSpc>
                <a:spcPct val="160000"/>
              </a:lnSpc>
              <a:spcBef>
                <a:spcPts val="0"/>
              </a:spcBef>
            </a:pPr>
            <a:r>
              <a:rPr lang="en-US" altLang="zh-CN" dirty="0">
                <a:latin typeface="+mn-ea"/>
              </a:rPr>
              <a:t>Coverage  </a:t>
            </a:r>
          </a:p>
          <a:p>
            <a:pPr>
              <a:lnSpc>
                <a:spcPct val="160000"/>
              </a:lnSpc>
              <a:spcBef>
                <a:spcPts val="0"/>
              </a:spcBef>
            </a:pPr>
            <a:r>
              <a:rPr lang="en-US" altLang="zh-CN" dirty="0">
                <a:latin typeface="+mn-ea"/>
              </a:rPr>
              <a:t>Data Access </a:t>
            </a:r>
            <a:endParaRPr lang="zh-CN" altLang="en-US" dirty="0">
              <a:latin typeface="+mn-ea"/>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2617" y="2054225"/>
            <a:ext cx="2725737" cy="2749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95059437"/>
      </p:ext>
    </p:extLst>
  </p:cSld>
  <p:clrMapOvr>
    <a:masterClrMapping/>
  </p:clrMapOvr>
  <p:transition advTm="92892"/>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6971" y="134230"/>
            <a:ext cx="7061200" cy="1143000"/>
          </a:xfrm>
        </p:spPr>
        <p:txBody>
          <a:bodyPr>
            <a:normAutofit/>
          </a:bodyPr>
          <a:lstStyle/>
          <a:p>
            <a:r>
              <a:rPr lang="en-US" altLang="zh-CN" b="1" dirty="0"/>
              <a:t>Data Download</a:t>
            </a:r>
            <a:endParaRPr lang="zh-CN" altLang="en-US" b="1" dirty="0"/>
          </a:p>
        </p:txBody>
      </p:sp>
      <p:sp>
        <p:nvSpPr>
          <p:cNvPr id="4" name="内容占位符 3"/>
          <p:cNvSpPr>
            <a:spLocks noGrp="1"/>
          </p:cNvSpPr>
          <p:nvPr>
            <p:ph idx="1"/>
          </p:nvPr>
        </p:nvSpPr>
        <p:spPr>
          <a:xfrm>
            <a:off x="281489" y="1277229"/>
            <a:ext cx="11165443" cy="5309837"/>
          </a:xfrm>
        </p:spPr>
        <p:txBody>
          <a:bodyPr>
            <a:noAutofit/>
          </a:bodyPr>
          <a:lstStyle/>
          <a:p>
            <a:pPr lvl="0"/>
            <a:r>
              <a:rPr lang="en-US" altLang="zh-CN" dirty="0" err="1"/>
              <a:t>CMAcast</a:t>
            </a:r>
            <a:r>
              <a:rPr lang="en-US" altLang="zh-CN" dirty="0"/>
              <a:t>? </a:t>
            </a:r>
          </a:p>
          <a:p>
            <a:pPr marL="0" lvl="0" indent="0">
              <a:buNone/>
            </a:pPr>
            <a:r>
              <a:rPr lang="en-US" altLang="zh-CN" dirty="0"/>
              <a:t>   Little LEO data in the corner of data list, and the original name not easy to learn for forecasters </a:t>
            </a:r>
            <a:endParaRPr lang="zh-CN" altLang="zh-CN" dirty="0"/>
          </a:p>
          <a:p>
            <a:pPr lvl="0"/>
            <a:r>
              <a:rPr lang="en-US" altLang="zh-CN" dirty="0"/>
              <a:t>Ftp download?</a:t>
            </a:r>
            <a:r>
              <a:rPr lang="zh-CN" altLang="en-US" dirty="0"/>
              <a:t> </a:t>
            </a:r>
            <a:endParaRPr lang="en-US" altLang="zh-CN" dirty="0"/>
          </a:p>
          <a:p>
            <a:pPr marL="0" lvl="0" indent="0">
              <a:buNone/>
            </a:pPr>
            <a:r>
              <a:rPr lang="en-US" altLang="zh-CN" dirty="0"/>
              <a:t>   </a:t>
            </a:r>
            <a:r>
              <a:rPr lang="en-US" altLang="zh-CN" dirty="0" smtClean="0"/>
              <a:t>Much slower </a:t>
            </a:r>
            <a:r>
              <a:rPr lang="en-US" altLang="zh-CN" dirty="0"/>
              <a:t>,</a:t>
            </a:r>
            <a:r>
              <a:rPr lang="zh-CN" altLang="en-US" dirty="0"/>
              <a:t> </a:t>
            </a:r>
            <a:r>
              <a:rPr lang="en-US" altLang="zh-CN" dirty="0"/>
              <a:t>just in orbit </a:t>
            </a:r>
            <a:r>
              <a:rPr lang="en-US" altLang="zh-CN" dirty="0" smtClean="0"/>
              <a:t>form,</a:t>
            </a:r>
            <a:endParaRPr lang="en-US" altLang="zh-CN" dirty="0"/>
          </a:p>
          <a:p>
            <a:pPr marL="0" lvl="0" indent="0">
              <a:buNone/>
            </a:pPr>
            <a:r>
              <a:rPr lang="en-US" altLang="zh-CN" dirty="0"/>
              <a:t>   </a:t>
            </a:r>
            <a:r>
              <a:rPr lang="en-US" altLang="zh-CN" dirty="0" smtClean="0"/>
              <a:t>Not </a:t>
            </a:r>
            <a:r>
              <a:rPr lang="en-US" altLang="zh-CN" dirty="0"/>
              <a:t>steady</a:t>
            </a:r>
            <a:endParaRPr lang="zh-CN" altLang="zh-CN" dirty="0"/>
          </a:p>
          <a:p>
            <a:pPr lvl="0"/>
            <a:r>
              <a:rPr lang="en-US" altLang="zh-CN" dirty="0"/>
              <a:t>China Integrated Meteorological Information Service System) </a:t>
            </a:r>
            <a:r>
              <a:rPr lang="zh-CN" altLang="en-US" dirty="0"/>
              <a:t>（</a:t>
            </a:r>
            <a:r>
              <a:rPr lang="en-US" altLang="zh-CN" dirty="0">
                <a:solidFill>
                  <a:srgbClr val="FF0000"/>
                </a:solidFill>
              </a:rPr>
              <a:t>CMISS)</a:t>
            </a:r>
            <a:r>
              <a:rPr lang="en-US" altLang="zh-CN" dirty="0"/>
              <a:t> </a:t>
            </a:r>
          </a:p>
          <a:p>
            <a:pPr marL="0" lvl="0" indent="0">
              <a:buNone/>
            </a:pPr>
            <a:r>
              <a:rPr lang="en-US" altLang="zh-CN" dirty="0"/>
              <a:t>   </a:t>
            </a:r>
            <a:r>
              <a:rPr lang="en-US" altLang="zh-CN" dirty="0" smtClean="0"/>
              <a:t>Absorb </a:t>
            </a:r>
            <a:r>
              <a:rPr lang="en-US" altLang="zh-CN" dirty="0"/>
              <a:t>ATOVS data from </a:t>
            </a:r>
            <a:r>
              <a:rPr lang="en-US" altLang="zh-CN" dirty="0" smtClean="0"/>
              <a:t>2017,</a:t>
            </a:r>
            <a:endParaRPr lang="zh-CN" altLang="zh-CN" dirty="0"/>
          </a:p>
          <a:p>
            <a:pPr marL="0" indent="0">
              <a:buNone/>
            </a:pPr>
            <a:r>
              <a:rPr lang="en-US" altLang="zh-CN" dirty="0"/>
              <a:t>   </a:t>
            </a:r>
            <a:r>
              <a:rPr lang="en-US" altLang="zh-CN" dirty="0" smtClean="0"/>
              <a:t>Clear </a:t>
            </a:r>
            <a:r>
              <a:rPr lang="en-US" altLang="zh-CN" dirty="0"/>
              <a:t>to search by many kinds of options,</a:t>
            </a:r>
          </a:p>
          <a:p>
            <a:pPr marL="0" indent="0">
              <a:buNone/>
            </a:pPr>
            <a:r>
              <a:rPr lang="en-US" altLang="zh-CN" dirty="0"/>
              <a:t>   </a:t>
            </a:r>
            <a:r>
              <a:rPr lang="en-US" altLang="zh-CN" dirty="0" smtClean="0"/>
              <a:t>Operational </a:t>
            </a:r>
            <a:r>
              <a:rPr lang="en-US" altLang="zh-CN" dirty="0"/>
              <a:t>distribution of both orbit and arc </a:t>
            </a:r>
            <a:r>
              <a:rPr lang="en-US" altLang="zh-CN" dirty="0" smtClean="0"/>
              <a:t>form.</a:t>
            </a:r>
            <a:r>
              <a:rPr lang="en-US" altLang="zh-CN" dirty="0"/>
              <a:t>	        </a:t>
            </a:r>
            <a:endParaRPr lang="zh-CN" altLang="zh-CN" dirty="0"/>
          </a:p>
          <a:p>
            <a:pPr>
              <a:lnSpc>
                <a:spcPct val="160000"/>
              </a:lnSpc>
              <a:spcBef>
                <a:spcPts val="0"/>
              </a:spcBef>
            </a:pPr>
            <a:endParaRPr lang="zh-CN" altLang="en-US" sz="2400" dirty="0">
              <a:latin typeface="+mn-ea"/>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31120" y="4664551"/>
            <a:ext cx="1534160" cy="1547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5376414"/>
      </p:ext>
    </p:extLst>
  </p:cSld>
  <p:clrMapOvr>
    <a:masterClrMapping/>
  </p:clrMapOvr>
  <p:transition advTm="92892"/>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2888</TotalTime>
  <Words>3687</Words>
  <Application>Microsoft Office PowerPoint</Application>
  <PresentationFormat>自定义</PresentationFormat>
  <Paragraphs>688</Paragraphs>
  <Slides>50</Slides>
  <Notes>24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50</vt:i4>
      </vt:variant>
    </vt:vector>
  </HeadingPairs>
  <TitlesOfParts>
    <vt:vector size="52" baseType="lpstr">
      <vt:lpstr>Office 主题​​</vt:lpstr>
      <vt:lpstr>Document</vt:lpstr>
      <vt:lpstr>Ways to Improve the Quantity of Polar Orbiting Satellite Data in Regional NWP—Preliminary Analysis of DBNet Data and Its Characteristics</vt:lpstr>
      <vt:lpstr>Outline</vt:lpstr>
      <vt:lpstr>1.FY-3C L1C GTS transfer and latency improvement 　</vt:lpstr>
      <vt:lpstr>GTS transfer of FY-3 VASS L1C data  </vt:lpstr>
      <vt:lpstr>1.5hr Improvement in Latency of FY-3C by GTS</vt:lpstr>
      <vt:lpstr>2. Mining the Usage of DBNet in CMA</vt:lpstr>
      <vt:lpstr>Advanced TIROS Operational Vertical Sounder (ATOVS)</vt:lpstr>
      <vt:lpstr>Barriers of the assimilation of Polar Oribting Satellite Data  in regional NWP</vt:lpstr>
      <vt:lpstr>Data Download</vt:lpstr>
      <vt:lpstr>Urgent Needs for Time Latency</vt:lpstr>
      <vt:lpstr>Polar Orbits</vt:lpstr>
      <vt:lpstr>Coverage of LEO</vt:lpstr>
      <vt:lpstr>Data Access</vt:lpstr>
      <vt:lpstr>Applications of DBNet data</vt:lpstr>
      <vt:lpstr>Reality of Radiance Direct Assimilation NWP in CMA</vt:lpstr>
      <vt:lpstr>幻灯片 16</vt:lpstr>
      <vt:lpstr>DBNet</vt:lpstr>
      <vt:lpstr>DBNet Data in CMA</vt:lpstr>
      <vt:lpstr>L1C Format</vt:lpstr>
      <vt:lpstr>Distribution of DBNet Stations</vt:lpstr>
      <vt:lpstr>Access of DBNet and other radiance Data</vt:lpstr>
      <vt:lpstr> Latency and Distribution example of DBNet data</vt:lpstr>
      <vt:lpstr>Analysis scheme</vt:lpstr>
      <vt:lpstr>Total Number of Observation Points </vt:lpstr>
      <vt:lpstr>Percentage of increment by using DBNet data</vt:lpstr>
      <vt:lpstr>Satellite prior in regional total numbers</vt:lpstr>
      <vt:lpstr>6hr Regional Distribution of Prior Satellites</vt:lpstr>
      <vt:lpstr>Regional contribution of different DBNet stations</vt:lpstr>
      <vt:lpstr>The Brightness Temperature Difference between DBNet Data and Nesdis Data</vt:lpstr>
      <vt:lpstr>Summary </vt:lpstr>
      <vt:lpstr>3. satellite data assimilation</vt:lpstr>
      <vt:lpstr>Near Real-time Regional Satellite Assimilation</vt:lpstr>
      <vt:lpstr>The Framework of Real-time Regional  Satellite Assimilation</vt:lpstr>
      <vt:lpstr>Steps of Real-time Operations of satellite data assimilation</vt:lpstr>
      <vt:lpstr>Quality Control for Multiply Polar Orbiting Satellite data</vt:lpstr>
      <vt:lpstr>Track analysis at the assimilating time For typhoon Maria and Mangkut in 2018 </vt:lpstr>
      <vt:lpstr>Track analysis for 48hr forecasts For typhoon Maria and Mangkut in 2018 </vt:lpstr>
      <vt:lpstr>RMS with Global T639 Analysis</vt:lpstr>
      <vt:lpstr>4. L1C Data Format and Its Application in CMA</vt:lpstr>
      <vt:lpstr>L1C DATA Transmission in CMA</vt:lpstr>
      <vt:lpstr>Radiance in CMA GRAPES model </vt:lpstr>
      <vt:lpstr>L1C Data Format Standard in CMA</vt:lpstr>
      <vt:lpstr>NWP Needs for Radiance Product in Direct Assimilation</vt:lpstr>
      <vt:lpstr>Information contents of FY-3 L1C data</vt:lpstr>
      <vt:lpstr>Cloud screening</vt:lpstr>
      <vt:lpstr>Precipitation Detection</vt:lpstr>
      <vt:lpstr>“It’s more efficient to put some critical quality control processing at data provider ,like cloud screening.” From 2012 CMA NMC Jiandong Gong’s report </vt:lpstr>
      <vt:lpstr>Positive Impact of FY-3 L1C Product</vt:lpstr>
      <vt:lpstr>幻灯片 49</vt:lpstr>
      <vt:lpstr>0.5hr Global Distribution of All Satelliltes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 shuang</dc:creator>
  <cp:lastModifiedBy>Administrator</cp:lastModifiedBy>
  <cp:revision>121</cp:revision>
  <dcterms:created xsi:type="dcterms:W3CDTF">2019-06-17T02:16:11Z</dcterms:created>
  <dcterms:modified xsi:type="dcterms:W3CDTF">2019-06-25T04:08:50Z</dcterms:modified>
</cp:coreProperties>
</file>